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70" r:id="rId14"/>
    <p:sldId id="271" r:id="rId15"/>
    <p:sldId id="275" r:id="rId16"/>
    <p:sldId id="272" r:id="rId17"/>
    <p:sldId id="273" r:id="rId18"/>
    <p:sldId id="274" r:id="rId19"/>
    <p:sldId id="276" r:id="rId20"/>
    <p:sldId id="278" r:id="rId21"/>
    <p:sldId id="279" r:id="rId22"/>
    <p:sldId id="280" r:id="rId23"/>
    <p:sldId id="281" r:id="rId24"/>
    <p:sldId id="282" r:id="rId25"/>
    <p:sldId id="284" r:id="rId26"/>
    <p:sldId id="285" r:id="rId27"/>
    <p:sldId id="269" r:id="rId28"/>
    <p:sldId id="277" r:id="rId29"/>
  </p:sldIdLst>
  <p:sldSz cx="18288000" cy="10287000"/>
  <p:notesSz cx="6858000" cy="9144000"/>
  <p:embeddedFontLst>
    <p:embeddedFont>
      <p:font typeface="All Round Gothic 1 Medium" panose="020B0604020202020204" charset="0"/>
      <p:regular r:id="rId30"/>
    </p:embeddedFont>
    <p:embeddedFont>
      <p:font typeface="All Round Gothic 2 Light" panose="020B0604020202020204" charset="0"/>
      <p:regular r:id="rId31"/>
    </p:embeddedFont>
    <p:embeddedFont>
      <p:font typeface="Arial Nova Bold" panose="020B0604020202020204" charset="0"/>
      <p:regular r:id="rId32"/>
    </p:embeddedFont>
    <p:embeddedFont>
      <p:font typeface="Inter" panose="020B0604020202020204" charset="0"/>
      <p:regular r:id="rId33"/>
    </p:embeddedFont>
    <p:embeddedFont>
      <p:font typeface="Montserrat Bold" panose="020B0604020202020204" charset="0"/>
      <p:regular r:id="rId34"/>
    </p:embeddedFont>
    <p:embeddedFont>
      <p:font typeface="Montserrat Heavy" panose="020B0604020202020204" charset="0"/>
      <p:regular r:id="rId35"/>
    </p:embeddedFont>
    <p:embeddedFont>
      <p:font typeface="Montserrat Medium" panose="00000600000000000000" pitchFamily="50" charset="0"/>
      <p:regular r:id="rId36"/>
      <p:italic r:id="rId37"/>
    </p:embeddedFont>
    <p:embeddedFont>
      <p:font typeface="Poppins" panose="00000500000000000000" pitchFamily="2" charset="0"/>
      <p:regular r:id="rId38"/>
      <p:bold r:id="rId39"/>
      <p:italic r:id="rId40"/>
      <p:boldItalic r:id="rId41"/>
    </p:embeddedFont>
    <p:embeddedFont>
      <p:font typeface="Poppins Bold" panose="00000800000000000000" charset="0"/>
      <p:regular r:id="rId42"/>
    </p:embeddedFont>
    <p:embeddedFont>
      <p:font typeface="Poppins Light" panose="00000400000000000000" pitchFamily="2" charset="0"/>
      <p:regular r:id="rId43"/>
    </p:embeddedFont>
    <p:embeddedFont>
      <p:font typeface="Poppins Medium" panose="00000600000000000000" pitchFamily="2"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12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120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png"/><Relationship Id="rId7"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23.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5.svg"/><Relationship Id="rId5" Type="http://schemas.openxmlformats.org/officeDocument/2006/relationships/image" Target="../media/image18.jpeg"/><Relationship Id="rId10" Type="http://schemas.openxmlformats.org/officeDocument/2006/relationships/image" Target="../media/image24.png"/><Relationship Id="rId4" Type="http://schemas.openxmlformats.org/officeDocument/2006/relationships/image" Target="../media/image21.jpeg"/><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2.svg"/><Relationship Id="rId7"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7.jpeg"/><Relationship Id="rId4" Type="http://schemas.openxmlformats.org/officeDocument/2006/relationships/image" Target="../media/image26.jpeg"/><Relationship Id="rId9" Type="http://schemas.openxmlformats.org/officeDocument/2006/relationships/image" Target="../media/image29.sv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0.png"/><Relationship Id="rId7" Type="http://schemas.openxmlformats.org/officeDocument/2006/relationships/image" Target="../media/image29.sv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6.png"/><Relationship Id="rId4" Type="http://schemas.openxmlformats.org/officeDocument/2006/relationships/image" Target="../media/image31.sv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4.svg"/><Relationship Id="rId7"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1.svg"/><Relationship Id="rId4" Type="http://schemas.openxmlformats.org/officeDocument/2006/relationships/image" Target="../media/image30.png"/><Relationship Id="rId9" Type="http://schemas.openxmlformats.org/officeDocument/2006/relationships/image" Target="../media/image29.sv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3.png"/><Relationship Id="rId7" Type="http://schemas.openxmlformats.org/officeDocument/2006/relationships/image" Target="../media/image7.pn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34.sv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6.svg"/><Relationship Id="rId7" Type="http://schemas.openxmlformats.org/officeDocument/2006/relationships/image" Target="../media/image7.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23.sv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10" Type="http://schemas.openxmlformats.org/officeDocument/2006/relationships/image" Target="../media/image6.png"/><Relationship Id="rId4" Type="http://schemas.openxmlformats.org/officeDocument/2006/relationships/image" Target="../media/image38.svg"/><Relationship Id="rId9"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5.png"/><Relationship Id="rId7" Type="http://schemas.openxmlformats.org/officeDocument/2006/relationships/image" Target="../media/image43.pn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 Id="rId9" Type="http://schemas.openxmlformats.org/officeDocument/2006/relationships/image" Target="../media/image19.png"/></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9.jpeg"/><Relationship Id="rId7"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50.sv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51.jpeg"/><Relationship Id="rId7"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50.svg"/><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6.png"/><Relationship Id="rId2" Type="http://schemas.openxmlformats.org/officeDocument/2006/relationships/image" Target="../media/image52.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50.sv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5.jpeg"/><Relationship Id="rId7" Type="http://schemas.openxmlformats.org/officeDocument/2006/relationships/image" Target="../media/image59.pn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8.svg"/><Relationship Id="rId11" Type="http://schemas.openxmlformats.org/officeDocument/2006/relationships/image" Target="../media/image19.png"/><Relationship Id="rId5" Type="http://schemas.openxmlformats.org/officeDocument/2006/relationships/image" Target="../media/image57.png"/><Relationship Id="rId10" Type="http://schemas.openxmlformats.org/officeDocument/2006/relationships/image" Target="../media/image6.png"/><Relationship Id="rId4" Type="http://schemas.openxmlformats.org/officeDocument/2006/relationships/image" Target="../media/image56.jpeg"/><Relationship Id="rId9"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19.png"/><Relationship Id="rId2"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3.png"/><Relationship Id="rId4" Type="http://schemas.openxmlformats.org/officeDocument/2006/relationships/image" Target="../media/image50.svg"/></Relationships>
</file>

<file path=ppt/slides/_rels/slide21.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3.png"/><Relationship Id="rId7" Type="http://schemas.openxmlformats.org/officeDocument/2006/relationships/image" Target="../media/image3.svg"/><Relationship Id="rId12" Type="http://schemas.openxmlformats.org/officeDocument/2006/relationships/image" Target="../media/image7.png"/><Relationship Id="rId2"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6.png"/><Relationship Id="rId5" Type="http://schemas.openxmlformats.org/officeDocument/2006/relationships/image" Target="../media/image65.png"/><Relationship Id="rId10" Type="http://schemas.openxmlformats.org/officeDocument/2006/relationships/image" Target="../media/image43.png"/><Relationship Id="rId4" Type="http://schemas.openxmlformats.org/officeDocument/2006/relationships/image" Target="../media/image64.png"/><Relationship Id="rId9" Type="http://schemas.openxmlformats.org/officeDocument/2006/relationships/image" Target="../media/image67.svg"/></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69.png"/><Relationship Id="rId7" Type="http://schemas.openxmlformats.org/officeDocument/2006/relationships/image" Target="../media/image43.png"/><Relationship Id="rId2" Type="http://schemas.openxmlformats.org/officeDocument/2006/relationships/image" Target="../media/image68.jpeg"/><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0.png"/><Relationship Id="rId9" Type="http://schemas.openxmlformats.org/officeDocument/2006/relationships/image" Target="../media/image7.png"/></Relationships>
</file>

<file path=ppt/slides/_rels/slide23.xml.rels><?xml version="1.0" encoding="UTF-8" standalone="yes"?>
<Relationships xmlns="http://schemas.openxmlformats.org/package/2006/relationships"><Relationship Id="rId8" Type="http://schemas.openxmlformats.org/officeDocument/2006/relationships/image" Target="../media/image75.jpeg"/><Relationship Id="rId13" Type="http://schemas.openxmlformats.org/officeDocument/2006/relationships/image" Target="../media/image19.png"/><Relationship Id="rId3" Type="http://schemas.openxmlformats.org/officeDocument/2006/relationships/image" Target="../media/image72.png"/><Relationship Id="rId7" Type="http://schemas.openxmlformats.org/officeDocument/2006/relationships/image" Target="../media/image46.svg"/><Relationship Id="rId12" Type="http://schemas.openxmlformats.org/officeDocument/2006/relationships/image" Target="../media/image6.png"/><Relationship Id="rId2" Type="http://schemas.openxmlformats.org/officeDocument/2006/relationships/image" Target="../media/image71.jpeg"/><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media/image3.svg"/><Relationship Id="rId5" Type="http://schemas.openxmlformats.org/officeDocument/2006/relationships/image" Target="../media/image74.jpeg"/><Relationship Id="rId10" Type="http://schemas.openxmlformats.org/officeDocument/2006/relationships/image" Target="../media/image2.png"/><Relationship Id="rId4" Type="http://schemas.openxmlformats.org/officeDocument/2006/relationships/image" Target="../media/image73.png"/><Relationship Id="rId9" Type="http://schemas.openxmlformats.org/officeDocument/2006/relationships/image" Target="../media/image76.jpeg"/></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78.jpeg"/><Relationship Id="rId7" Type="http://schemas.openxmlformats.org/officeDocument/2006/relationships/image" Target="../media/image6.png"/><Relationship Id="rId2" Type="http://schemas.openxmlformats.org/officeDocument/2006/relationships/image" Target="../media/image77.jpe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8.sv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0.jpeg"/><Relationship Id="rId7" Type="http://schemas.openxmlformats.org/officeDocument/2006/relationships/image" Target="../media/image12.svg"/><Relationship Id="rId2" Type="http://schemas.openxmlformats.org/officeDocument/2006/relationships/image" Target="../media/image79.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19.png"/><Relationship Id="rId2" Type="http://schemas.openxmlformats.org/officeDocument/2006/relationships/image" Target="../media/image81.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E90115E0-C786-23B1-FF6C-A224284C73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3" name="Freeform 3"/>
          <p:cNvSpPr/>
          <p:nvPr/>
        </p:nvSpPr>
        <p:spPr>
          <a:xfrm rot="-5471506">
            <a:off x="1425135" y="4060959"/>
            <a:ext cx="682661" cy="1802464"/>
          </a:xfrm>
          <a:custGeom>
            <a:avLst/>
            <a:gdLst/>
            <a:ahLst/>
            <a:cxnLst/>
            <a:rect l="l" t="t" r="r" b="b"/>
            <a:pathLst>
              <a:path w="682661" h="1802464">
                <a:moveTo>
                  <a:pt x="0" y="0"/>
                </a:moveTo>
                <a:lnTo>
                  <a:pt x="682661" y="0"/>
                </a:lnTo>
                <a:lnTo>
                  <a:pt x="682661" y="1802464"/>
                </a:lnTo>
                <a:lnTo>
                  <a:pt x="0" y="18024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17259300" y="3889221"/>
            <a:ext cx="2374509" cy="2374509"/>
          </a:xfrm>
          <a:custGeom>
            <a:avLst/>
            <a:gdLst/>
            <a:ahLst/>
            <a:cxnLst/>
            <a:rect l="l" t="t" r="r" b="b"/>
            <a:pathLst>
              <a:path w="2374509" h="2374509">
                <a:moveTo>
                  <a:pt x="0" y="0"/>
                </a:moveTo>
                <a:lnTo>
                  <a:pt x="2374509" y="0"/>
                </a:lnTo>
                <a:lnTo>
                  <a:pt x="2374509" y="2374510"/>
                </a:lnTo>
                <a:lnTo>
                  <a:pt x="0" y="23745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7283378" y="3770076"/>
            <a:ext cx="9445827" cy="4049898"/>
          </a:xfrm>
          <a:custGeom>
            <a:avLst/>
            <a:gdLst/>
            <a:ahLst/>
            <a:cxnLst/>
            <a:rect l="l" t="t" r="r" b="b"/>
            <a:pathLst>
              <a:path w="9445827" h="4049898">
                <a:moveTo>
                  <a:pt x="0" y="0"/>
                </a:moveTo>
                <a:lnTo>
                  <a:pt x="9445827" y="0"/>
                </a:lnTo>
                <a:lnTo>
                  <a:pt x="9445827" y="4049899"/>
                </a:lnTo>
                <a:lnTo>
                  <a:pt x="0" y="4049899"/>
                </a:lnTo>
                <a:lnTo>
                  <a:pt x="0" y="0"/>
                </a:lnTo>
                <a:close/>
              </a:path>
            </a:pathLst>
          </a:custGeom>
          <a:blipFill>
            <a:blip r:embed="rId7"/>
            <a:stretch>
              <a:fillRect/>
            </a:stretch>
          </a:blipFill>
        </p:spPr>
      </p:sp>
      <p:sp>
        <p:nvSpPr>
          <p:cNvPr id="6" name="Freeform 6"/>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8"/>
            <a:stretch>
              <a:fillRect b="-29903"/>
            </a:stretch>
          </a:blipFill>
        </p:spPr>
      </p:sp>
      <p:sp>
        <p:nvSpPr>
          <p:cNvPr id="8" name="TextBox 8"/>
          <p:cNvSpPr txBox="1"/>
          <p:nvPr/>
        </p:nvSpPr>
        <p:spPr>
          <a:xfrm>
            <a:off x="7397215" y="2857550"/>
            <a:ext cx="9218153" cy="926200"/>
          </a:xfrm>
          <a:prstGeom prst="rect">
            <a:avLst/>
          </a:prstGeom>
        </p:spPr>
        <p:txBody>
          <a:bodyPr wrap="square" lIns="0" tIns="0" rIns="0" bIns="0" rtlCol="0" anchor="t">
            <a:spAutoFit/>
          </a:bodyPr>
          <a:lstStyle/>
          <a:p>
            <a:pPr algn="ctr">
              <a:lnSpc>
                <a:spcPts val="7053"/>
              </a:lnSpc>
              <a:spcBef>
                <a:spcPct val="0"/>
              </a:spcBef>
            </a:pPr>
            <a:r>
              <a:rPr lang="en-US" sz="6412" dirty="0">
                <a:solidFill>
                  <a:srgbClr val="FEFEFD"/>
                </a:solidFill>
                <a:latin typeface="All Round Gothic 1 Medium"/>
                <a:ea typeface="All Round Gothic 1 Medium"/>
                <a:cs typeface="All Round Gothic 1 Medium"/>
                <a:sym typeface="All Round Gothic 1 Medium"/>
              </a:rPr>
              <a:t>ACADEMIA ALERIS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21"/>
            </a:stretch>
          </a:blipFill>
        </p:spPr>
      </p:sp>
      <p:sp>
        <p:nvSpPr>
          <p:cNvPr id="3" name="Freeform 3"/>
          <p:cNvSpPr/>
          <p:nvPr/>
        </p:nvSpPr>
        <p:spPr>
          <a:xfrm>
            <a:off x="329192" y="399942"/>
            <a:ext cx="2318430" cy="962462"/>
          </a:xfrm>
          <a:custGeom>
            <a:avLst/>
            <a:gdLst/>
            <a:ahLst/>
            <a:cxnLst/>
            <a:rect l="l" t="t" r="r" b="b"/>
            <a:pathLst>
              <a:path w="2318430" h="962462">
                <a:moveTo>
                  <a:pt x="0" y="0"/>
                </a:moveTo>
                <a:lnTo>
                  <a:pt x="2318430" y="0"/>
                </a:lnTo>
                <a:lnTo>
                  <a:pt x="2318430" y="962463"/>
                </a:lnTo>
                <a:lnTo>
                  <a:pt x="0" y="962463"/>
                </a:lnTo>
                <a:lnTo>
                  <a:pt x="0" y="0"/>
                </a:lnTo>
                <a:close/>
              </a:path>
            </a:pathLst>
          </a:custGeom>
          <a:blipFill>
            <a:blip r:embed="rId3"/>
            <a:stretch>
              <a:fillRect t="-3279"/>
            </a:stretch>
          </a:blipFill>
        </p:spPr>
      </p:sp>
      <p:sp>
        <p:nvSpPr>
          <p:cNvPr id="16" name="Freeform 16"/>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4"/>
            <a:stretch>
              <a:fillRect b="-29903"/>
            </a:stretch>
          </a:blipFill>
        </p:spPr>
      </p:sp>
      <p:sp>
        <p:nvSpPr>
          <p:cNvPr id="18" name="TextBox 18"/>
          <p:cNvSpPr txBox="1"/>
          <p:nvPr/>
        </p:nvSpPr>
        <p:spPr>
          <a:xfrm>
            <a:off x="1363782" y="4812639"/>
            <a:ext cx="6443095" cy="1020408"/>
          </a:xfrm>
          <a:prstGeom prst="rect">
            <a:avLst/>
          </a:prstGeom>
        </p:spPr>
        <p:txBody>
          <a:bodyPr lIns="0" tIns="0" rIns="0" bIns="0" rtlCol="0" anchor="t">
            <a:spAutoFit/>
          </a:bodyPr>
          <a:lstStyle/>
          <a:p>
            <a:pPr algn="l">
              <a:lnSpc>
                <a:spcPts val="2660"/>
              </a:lnSpc>
            </a:pPr>
            <a:r>
              <a:rPr lang="en-US" sz="1900" dirty="0">
                <a:solidFill>
                  <a:srgbClr val="FEFEFD"/>
                </a:solidFill>
                <a:latin typeface="Poppins" panose="00000500000000000000" pitchFamily="2" charset="0"/>
                <a:ea typeface="Inter"/>
                <a:cs typeface="Poppins" panose="00000500000000000000" pitchFamily="2" charset="0"/>
                <a:sym typeface="Inter"/>
              </a:rPr>
              <a:t>Lorem ipsum dolor sit </a:t>
            </a:r>
            <a:r>
              <a:rPr lang="en-US" sz="1900" dirty="0" err="1">
                <a:solidFill>
                  <a:srgbClr val="FEFEFD"/>
                </a:solidFill>
                <a:latin typeface="Poppins" panose="00000500000000000000" pitchFamily="2" charset="0"/>
                <a:ea typeface="Inter"/>
                <a:cs typeface="Poppins" panose="00000500000000000000" pitchFamily="2" charset="0"/>
                <a:sym typeface="Inter"/>
              </a:rPr>
              <a:t>amet</a:t>
            </a:r>
            <a:r>
              <a:rPr lang="en-US" sz="1900" dirty="0">
                <a:solidFill>
                  <a:srgbClr val="FEFEFD"/>
                </a:solidFill>
                <a:latin typeface="Poppins" panose="00000500000000000000" pitchFamily="2" charset="0"/>
                <a:ea typeface="Inter"/>
                <a:cs typeface="Poppins" panose="00000500000000000000" pitchFamily="2" charset="0"/>
                <a:sym typeface="Inter"/>
              </a:rPr>
              <a:t>, </a:t>
            </a:r>
            <a:r>
              <a:rPr lang="en-US" sz="1900" dirty="0" err="1">
                <a:solidFill>
                  <a:srgbClr val="FEFEFD"/>
                </a:solidFill>
                <a:latin typeface="Poppins" panose="00000500000000000000" pitchFamily="2" charset="0"/>
                <a:ea typeface="Inter"/>
                <a:cs typeface="Poppins" panose="00000500000000000000" pitchFamily="2" charset="0"/>
                <a:sym typeface="Inter"/>
              </a:rPr>
              <a:t>consectetur</a:t>
            </a:r>
            <a:r>
              <a:rPr lang="en-US" sz="1900" dirty="0">
                <a:solidFill>
                  <a:srgbClr val="FEFEFD"/>
                </a:solidFill>
                <a:latin typeface="Poppins" panose="00000500000000000000" pitchFamily="2" charset="0"/>
                <a:ea typeface="Inter"/>
                <a:cs typeface="Poppins" panose="00000500000000000000" pitchFamily="2" charset="0"/>
                <a:sym typeface="Inter"/>
              </a:rPr>
              <a:t> </a:t>
            </a:r>
            <a:r>
              <a:rPr lang="en-US" sz="1900" dirty="0" err="1">
                <a:solidFill>
                  <a:srgbClr val="FEFEFD"/>
                </a:solidFill>
                <a:latin typeface="Poppins" panose="00000500000000000000" pitchFamily="2" charset="0"/>
                <a:ea typeface="Inter"/>
                <a:cs typeface="Poppins" panose="00000500000000000000" pitchFamily="2" charset="0"/>
                <a:sym typeface="Inter"/>
              </a:rPr>
              <a:t>adipiscing</a:t>
            </a:r>
            <a:r>
              <a:rPr lang="en-US" sz="1900" dirty="0">
                <a:solidFill>
                  <a:srgbClr val="FEFEFD"/>
                </a:solidFill>
                <a:latin typeface="Poppins" panose="00000500000000000000" pitchFamily="2" charset="0"/>
                <a:ea typeface="Inter"/>
                <a:cs typeface="Poppins" panose="00000500000000000000" pitchFamily="2" charset="0"/>
                <a:sym typeface="Inter"/>
              </a:rPr>
              <a:t> </a:t>
            </a:r>
            <a:r>
              <a:rPr lang="en-US" sz="1900" dirty="0" err="1">
                <a:solidFill>
                  <a:srgbClr val="FEFEFD"/>
                </a:solidFill>
                <a:latin typeface="Poppins" panose="00000500000000000000" pitchFamily="2" charset="0"/>
                <a:ea typeface="Inter"/>
                <a:cs typeface="Poppins" panose="00000500000000000000" pitchFamily="2" charset="0"/>
                <a:sym typeface="Inter"/>
              </a:rPr>
              <a:t>elit</a:t>
            </a:r>
            <a:r>
              <a:rPr lang="en-US" sz="1900" dirty="0">
                <a:solidFill>
                  <a:srgbClr val="FEFEFD"/>
                </a:solidFill>
                <a:latin typeface="Poppins" panose="00000500000000000000" pitchFamily="2" charset="0"/>
                <a:ea typeface="Inter"/>
                <a:cs typeface="Poppins" panose="00000500000000000000" pitchFamily="2" charset="0"/>
                <a:sym typeface="Inter"/>
              </a:rPr>
              <a:t>, sed do </a:t>
            </a:r>
            <a:r>
              <a:rPr lang="en-US" sz="1900" dirty="0" err="1">
                <a:solidFill>
                  <a:srgbClr val="FEFEFD"/>
                </a:solidFill>
                <a:latin typeface="Poppins" panose="00000500000000000000" pitchFamily="2" charset="0"/>
                <a:ea typeface="Inter"/>
                <a:cs typeface="Poppins" panose="00000500000000000000" pitchFamily="2" charset="0"/>
                <a:sym typeface="Inter"/>
              </a:rPr>
              <a:t>eiusmod</a:t>
            </a:r>
            <a:r>
              <a:rPr lang="en-US" sz="1900" dirty="0">
                <a:solidFill>
                  <a:srgbClr val="FEFEFD"/>
                </a:solidFill>
                <a:latin typeface="Poppins" panose="00000500000000000000" pitchFamily="2" charset="0"/>
                <a:ea typeface="Inter"/>
                <a:cs typeface="Poppins" panose="00000500000000000000" pitchFamily="2" charset="0"/>
                <a:sym typeface="Inter"/>
              </a:rPr>
              <a:t> </a:t>
            </a:r>
            <a:r>
              <a:rPr lang="en-US" sz="1900" dirty="0" err="1">
                <a:solidFill>
                  <a:srgbClr val="FEFEFD"/>
                </a:solidFill>
                <a:latin typeface="Poppins" panose="00000500000000000000" pitchFamily="2" charset="0"/>
                <a:ea typeface="Inter"/>
                <a:cs typeface="Poppins" panose="00000500000000000000" pitchFamily="2" charset="0"/>
                <a:sym typeface="Inter"/>
              </a:rPr>
              <a:t>tempor</a:t>
            </a:r>
            <a:r>
              <a:rPr lang="en-US" sz="1900" dirty="0">
                <a:solidFill>
                  <a:srgbClr val="FEFEFD"/>
                </a:solidFill>
                <a:latin typeface="Poppins" panose="00000500000000000000" pitchFamily="2" charset="0"/>
                <a:ea typeface="Inter"/>
                <a:cs typeface="Poppins" panose="00000500000000000000" pitchFamily="2" charset="0"/>
                <a:sym typeface="Inter"/>
              </a:rPr>
              <a:t> </a:t>
            </a:r>
            <a:r>
              <a:rPr lang="en-US" sz="1900" dirty="0" err="1">
                <a:solidFill>
                  <a:srgbClr val="FEFEFD"/>
                </a:solidFill>
                <a:latin typeface="Poppins" panose="00000500000000000000" pitchFamily="2" charset="0"/>
                <a:ea typeface="Inter"/>
                <a:cs typeface="Poppins" panose="00000500000000000000" pitchFamily="2" charset="0"/>
                <a:sym typeface="Inter"/>
              </a:rPr>
              <a:t>incididunt</a:t>
            </a:r>
            <a:r>
              <a:rPr lang="en-US" sz="1900" dirty="0">
                <a:solidFill>
                  <a:srgbClr val="FEFEFD"/>
                </a:solidFill>
                <a:latin typeface="Poppins" panose="00000500000000000000" pitchFamily="2" charset="0"/>
                <a:ea typeface="Inter"/>
                <a:cs typeface="Poppins" panose="00000500000000000000" pitchFamily="2" charset="0"/>
                <a:sym typeface="Inter"/>
              </a:rPr>
              <a:t> </a:t>
            </a:r>
            <a:r>
              <a:rPr lang="en-US" sz="1900" dirty="0" err="1">
                <a:solidFill>
                  <a:srgbClr val="FEFEFD"/>
                </a:solidFill>
                <a:latin typeface="Poppins" panose="00000500000000000000" pitchFamily="2" charset="0"/>
                <a:ea typeface="Inter"/>
                <a:cs typeface="Poppins" panose="00000500000000000000" pitchFamily="2" charset="0"/>
                <a:sym typeface="Inter"/>
              </a:rPr>
              <a:t>ut</a:t>
            </a:r>
            <a:r>
              <a:rPr lang="en-US" sz="1900" dirty="0">
                <a:solidFill>
                  <a:srgbClr val="FEFEFD"/>
                </a:solidFill>
                <a:latin typeface="Poppins" panose="00000500000000000000" pitchFamily="2" charset="0"/>
                <a:ea typeface="Inter"/>
                <a:cs typeface="Poppins" panose="00000500000000000000" pitchFamily="2" charset="0"/>
                <a:sym typeface="Inter"/>
              </a:rPr>
              <a:t> labore et dolore magna </a:t>
            </a:r>
            <a:r>
              <a:rPr lang="en-US" sz="1900" dirty="0" err="1">
                <a:solidFill>
                  <a:srgbClr val="FEFEFD"/>
                </a:solidFill>
                <a:latin typeface="Poppins" panose="00000500000000000000" pitchFamily="2" charset="0"/>
                <a:ea typeface="Inter"/>
                <a:cs typeface="Poppins" panose="00000500000000000000" pitchFamily="2" charset="0"/>
                <a:sym typeface="Inter"/>
              </a:rPr>
              <a:t>aliqua</a:t>
            </a:r>
            <a:r>
              <a:rPr lang="en-US" sz="1900" dirty="0">
                <a:solidFill>
                  <a:srgbClr val="FEFEFD"/>
                </a:solidFill>
                <a:latin typeface="Poppins" panose="00000500000000000000" pitchFamily="2" charset="0"/>
                <a:ea typeface="Inter"/>
                <a:cs typeface="Poppins" panose="00000500000000000000" pitchFamily="2" charset="0"/>
                <a:sym typeface="Inter"/>
              </a:rPr>
              <a:t>. Ut </a:t>
            </a:r>
            <a:r>
              <a:rPr lang="en-US" sz="1900" dirty="0" err="1">
                <a:solidFill>
                  <a:srgbClr val="FEFEFD"/>
                </a:solidFill>
                <a:latin typeface="Poppins" panose="00000500000000000000" pitchFamily="2" charset="0"/>
                <a:ea typeface="Inter"/>
                <a:cs typeface="Poppins" panose="00000500000000000000" pitchFamily="2" charset="0"/>
                <a:sym typeface="Inter"/>
              </a:rPr>
              <a:t>enim</a:t>
            </a:r>
            <a:r>
              <a:rPr lang="en-US" sz="1900" dirty="0">
                <a:solidFill>
                  <a:srgbClr val="FEFEFD"/>
                </a:solidFill>
                <a:latin typeface="Poppins" panose="00000500000000000000" pitchFamily="2" charset="0"/>
                <a:ea typeface="Inter"/>
                <a:cs typeface="Poppins" panose="00000500000000000000" pitchFamily="2" charset="0"/>
                <a:sym typeface="Inter"/>
              </a:rPr>
              <a:t> ad minim </a:t>
            </a:r>
            <a:r>
              <a:rPr lang="en-US" sz="1900" dirty="0" err="1">
                <a:solidFill>
                  <a:srgbClr val="FEFEFD"/>
                </a:solidFill>
                <a:latin typeface="Poppins" panose="00000500000000000000" pitchFamily="2" charset="0"/>
                <a:ea typeface="Inter"/>
                <a:cs typeface="Poppins" panose="00000500000000000000" pitchFamily="2" charset="0"/>
                <a:sym typeface="Inter"/>
              </a:rPr>
              <a:t>veniam</a:t>
            </a:r>
            <a:r>
              <a:rPr lang="en-US" sz="1900" dirty="0">
                <a:solidFill>
                  <a:srgbClr val="FEFEFD"/>
                </a:solidFill>
                <a:latin typeface="Poppins" panose="00000500000000000000" pitchFamily="2" charset="0"/>
                <a:ea typeface="Inter"/>
                <a:cs typeface="Poppins" panose="00000500000000000000" pitchFamily="2" charset="0"/>
                <a:sym typeface="Inter"/>
              </a:rPr>
              <a:t>.</a:t>
            </a:r>
          </a:p>
        </p:txBody>
      </p:sp>
      <p:grpSp>
        <p:nvGrpSpPr>
          <p:cNvPr id="26" name="Agrupar 25">
            <a:extLst>
              <a:ext uri="{FF2B5EF4-FFF2-40B4-BE49-F238E27FC236}">
                <a16:creationId xmlns:a16="http://schemas.microsoft.com/office/drawing/2014/main" id="{193FCFE0-8180-9E84-0683-3B6E021F9609}"/>
              </a:ext>
            </a:extLst>
          </p:cNvPr>
          <p:cNvGrpSpPr/>
          <p:nvPr/>
        </p:nvGrpSpPr>
        <p:grpSpPr>
          <a:xfrm>
            <a:off x="1286190" y="6946945"/>
            <a:ext cx="6443095" cy="627043"/>
            <a:chOff x="1286190" y="6946945"/>
            <a:chExt cx="6443095" cy="627043"/>
          </a:xfrm>
        </p:grpSpPr>
        <p:grpSp>
          <p:nvGrpSpPr>
            <p:cNvPr id="4" name="Group 4"/>
            <p:cNvGrpSpPr/>
            <p:nvPr/>
          </p:nvGrpSpPr>
          <p:grpSpPr>
            <a:xfrm>
              <a:off x="1286190" y="6946945"/>
              <a:ext cx="6443095" cy="627043"/>
              <a:chOff x="0" y="0"/>
              <a:chExt cx="1696947" cy="165147"/>
            </a:xfrm>
          </p:grpSpPr>
          <p:sp>
            <p:nvSpPr>
              <p:cNvPr id="5" name="Freeform 5"/>
              <p:cNvSpPr/>
              <p:nvPr/>
            </p:nvSpPr>
            <p:spPr>
              <a:xfrm>
                <a:off x="0" y="0"/>
                <a:ext cx="1696947" cy="165147"/>
              </a:xfrm>
              <a:custGeom>
                <a:avLst/>
                <a:gdLst/>
                <a:ahLst/>
                <a:cxnLst/>
                <a:rect l="l" t="t" r="r" b="b"/>
                <a:pathLst>
                  <a:path w="1696947" h="165147">
                    <a:moveTo>
                      <a:pt x="42055" y="0"/>
                    </a:moveTo>
                    <a:lnTo>
                      <a:pt x="1654891" y="0"/>
                    </a:lnTo>
                    <a:cubicBezTo>
                      <a:pt x="1678118" y="0"/>
                      <a:pt x="1696947" y="18829"/>
                      <a:pt x="1696947" y="42055"/>
                    </a:cubicBezTo>
                    <a:lnTo>
                      <a:pt x="1696947" y="123092"/>
                    </a:lnTo>
                    <a:cubicBezTo>
                      <a:pt x="1696947" y="146318"/>
                      <a:pt x="1678118" y="165147"/>
                      <a:pt x="1654891" y="165147"/>
                    </a:cubicBezTo>
                    <a:lnTo>
                      <a:pt x="42055" y="165147"/>
                    </a:lnTo>
                    <a:cubicBezTo>
                      <a:pt x="18829" y="165147"/>
                      <a:pt x="0" y="146318"/>
                      <a:pt x="0" y="123092"/>
                    </a:cubicBezTo>
                    <a:lnTo>
                      <a:pt x="0" y="42055"/>
                    </a:lnTo>
                    <a:cubicBezTo>
                      <a:pt x="0" y="18829"/>
                      <a:pt x="18829" y="0"/>
                      <a:pt x="42055" y="0"/>
                    </a:cubicBezTo>
                    <a:close/>
                  </a:path>
                </a:pathLst>
              </a:custGeom>
              <a:solidFill>
                <a:srgbClr val="FFFFFF"/>
              </a:solidFill>
            </p:spPr>
          </p:sp>
          <p:sp>
            <p:nvSpPr>
              <p:cNvPr id="6" name="TextBox 6"/>
              <p:cNvSpPr txBox="1"/>
              <p:nvPr/>
            </p:nvSpPr>
            <p:spPr>
              <a:xfrm>
                <a:off x="0" y="9525"/>
                <a:ext cx="1696947" cy="155622"/>
              </a:xfrm>
              <a:prstGeom prst="rect">
                <a:avLst/>
              </a:prstGeom>
            </p:spPr>
            <p:txBody>
              <a:bodyPr lIns="50800" tIns="50800" rIns="50800" bIns="50800" rtlCol="0" anchor="ctr"/>
              <a:lstStyle/>
              <a:p>
                <a:pPr algn="ctr">
                  <a:lnSpc>
                    <a:spcPts val="2749"/>
                  </a:lnSpc>
                </a:pPr>
                <a:endParaRPr/>
              </a:p>
            </p:txBody>
          </p:sp>
        </p:grpSp>
        <p:sp>
          <p:nvSpPr>
            <p:cNvPr id="19" name="TextBox 19"/>
            <p:cNvSpPr txBox="1"/>
            <p:nvPr/>
          </p:nvSpPr>
          <p:spPr>
            <a:xfrm>
              <a:off x="1663294" y="7124737"/>
              <a:ext cx="5804306" cy="346249"/>
            </a:xfrm>
            <a:prstGeom prst="rect">
              <a:avLst/>
            </a:prstGeom>
          </p:spPr>
          <p:txBody>
            <a:bodyPr lIns="0" tIns="0" rIns="0" bIns="0" rtlCol="0" anchor="t">
              <a:spAutoFit/>
            </a:bodyPr>
            <a:lstStyle/>
            <a:p>
              <a:pPr algn="l">
                <a:lnSpc>
                  <a:spcPts val="2749"/>
                </a:lnSpc>
              </a:pPr>
              <a:r>
                <a:rPr lang="en-US" sz="2400" b="1" dirty="0">
                  <a:solidFill>
                    <a:srgbClr val="000000"/>
                  </a:solidFill>
                  <a:latin typeface="Montserrat Bold" panose="020B0604020202020204" charset="0"/>
                  <a:ea typeface="All Round Gothic 2 Light"/>
                  <a:cs typeface="All Round Gothic 2 Light"/>
                  <a:sym typeface="All Round Gothic 2 Light"/>
                </a:rPr>
                <a:t>TÓPICO 1 – LOREM IPSUM DOLOR</a:t>
              </a:r>
            </a:p>
          </p:txBody>
        </p:sp>
      </p:grpSp>
      <p:grpSp>
        <p:nvGrpSpPr>
          <p:cNvPr id="27" name="Agrupar 26">
            <a:extLst>
              <a:ext uri="{FF2B5EF4-FFF2-40B4-BE49-F238E27FC236}">
                <a16:creationId xmlns:a16="http://schemas.microsoft.com/office/drawing/2014/main" id="{DD4C8C39-91F9-44AD-DF2E-FDB70CFBC051}"/>
              </a:ext>
            </a:extLst>
          </p:cNvPr>
          <p:cNvGrpSpPr/>
          <p:nvPr/>
        </p:nvGrpSpPr>
        <p:grpSpPr>
          <a:xfrm>
            <a:off x="1286190" y="7842694"/>
            <a:ext cx="6488732" cy="627043"/>
            <a:chOff x="1286190" y="7842694"/>
            <a:chExt cx="6488732" cy="627043"/>
          </a:xfrm>
        </p:grpSpPr>
        <p:grpSp>
          <p:nvGrpSpPr>
            <p:cNvPr id="10" name="Group 10"/>
            <p:cNvGrpSpPr/>
            <p:nvPr/>
          </p:nvGrpSpPr>
          <p:grpSpPr>
            <a:xfrm>
              <a:off x="1286190" y="7842694"/>
              <a:ext cx="6443095" cy="627043"/>
              <a:chOff x="0" y="0"/>
              <a:chExt cx="1592075" cy="165147"/>
            </a:xfrm>
          </p:grpSpPr>
          <p:sp>
            <p:nvSpPr>
              <p:cNvPr id="11" name="Freeform 11"/>
              <p:cNvSpPr/>
              <p:nvPr/>
            </p:nvSpPr>
            <p:spPr>
              <a:xfrm>
                <a:off x="0" y="0"/>
                <a:ext cx="1592075" cy="165147"/>
              </a:xfrm>
              <a:custGeom>
                <a:avLst/>
                <a:gdLst/>
                <a:ahLst/>
                <a:cxnLst/>
                <a:rect l="l" t="t" r="r" b="b"/>
                <a:pathLst>
                  <a:path w="1592075" h="165147">
                    <a:moveTo>
                      <a:pt x="44826" y="0"/>
                    </a:moveTo>
                    <a:lnTo>
                      <a:pt x="1547250" y="0"/>
                    </a:lnTo>
                    <a:cubicBezTo>
                      <a:pt x="1572006" y="0"/>
                      <a:pt x="1592075" y="20069"/>
                      <a:pt x="1592075" y="44826"/>
                    </a:cubicBezTo>
                    <a:lnTo>
                      <a:pt x="1592075" y="120321"/>
                    </a:lnTo>
                    <a:cubicBezTo>
                      <a:pt x="1592075" y="145078"/>
                      <a:pt x="1572006" y="165147"/>
                      <a:pt x="1547250" y="165147"/>
                    </a:cubicBezTo>
                    <a:lnTo>
                      <a:pt x="44826" y="165147"/>
                    </a:lnTo>
                    <a:cubicBezTo>
                      <a:pt x="20069" y="165147"/>
                      <a:pt x="0" y="145078"/>
                      <a:pt x="0" y="120321"/>
                    </a:cubicBezTo>
                    <a:lnTo>
                      <a:pt x="0" y="44826"/>
                    </a:lnTo>
                    <a:cubicBezTo>
                      <a:pt x="0" y="20069"/>
                      <a:pt x="20069" y="0"/>
                      <a:pt x="44826" y="0"/>
                    </a:cubicBezTo>
                    <a:close/>
                  </a:path>
                </a:pathLst>
              </a:custGeom>
              <a:solidFill>
                <a:srgbClr val="FFFFFF"/>
              </a:solidFill>
            </p:spPr>
          </p:sp>
          <p:sp>
            <p:nvSpPr>
              <p:cNvPr id="12" name="TextBox 12"/>
              <p:cNvSpPr txBox="1"/>
              <p:nvPr/>
            </p:nvSpPr>
            <p:spPr>
              <a:xfrm>
                <a:off x="0" y="9525"/>
                <a:ext cx="1592075" cy="155622"/>
              </a:xfrm>
              <a:prstGeom prst="rect">
                <a:avLst/>
              </a:prstGeom>
            </p:spPr>
            <p:txBody>
              <a:bodyPr lIns="50800" tIns="50800" rIns="50800" bIns="50800" rtlCol="0" anchor="ctr"/>
              <a:lstStyle/>
              <a:p>
                <a:pPr algn="ctr">
                  <a:lnSpc>
                    <a:spcPts val="2749"/>
                  </a:lnSpc>
                </a:pPr>
                <a:endParaRPr/>
              </a:p>
            </p:txBody>
          </p:sp>
        </p:grpSp>
        <p:sp>
          <p:nvSpPr>
            <p:cNvPr id="20" name="TextBox 20"/>
            <p:cNvSpPr txBox="1"/>
            <p:nvPr/>
          </p:nvSpPr>
          <p:spPr>
            <a:xfrm>
              <a:off x="1663294" y="7997651"/>
              <a:ext cx="6111628" cy="346249"/>
            </a:xfrm>
            <a:prstGeom prst="rect">
              <a:avLst/>
            </a:prstGeom>
          </p:spPr>
          <p:txBody>
            <a:bodyPr wrap="square" lIns="0" tIns="0" rIns="0" bIns="0" rtlCol="0" anchor="t">
              <a:spAutoFit/>
            </a:bodyPr>
            <a:lstStyle/>
            <a:p>
              <a:pPr algn="l">
                <a:lnSpc>
                  <a:spcPts val="2749"/>
                </a:lnSpc>
              </a:pPr>
              <a:r>
                <a:rPr lang="en-US" sz="2400" b="1" dirty="0">
                  <a:solidFill>
                    <a:srgbClr val="000000"/>
                  </a:solidFill>
                  <a:latin typeface="Montserrat Bold" panose="020B0604020202020204" charset="0"/>
                  <a:ea typeface="All Round Gothic 2 Light"/>
                  <a:cs typeface="All Round Gothic 2 Light"/>
                  <a:sym typeface="All Round Gothic 2 Light"/>
                </a:rPr>
                <a:t>TÓPICO 2 – SIT AMET CONSECTETUR</a:t>
              </a:r>
            </a:p>
          </p:txBody>
        </p:sp>
      </p:grpSp>
      <p:grpSp>
        <p:nvGrpSpPr>
          <p:cNvPr id="28" name="Agrupar 27">
            <a:extLst>
              <a:ext uri="{FF2B5EF4-FFF2-40B4-BE49-F238E27FC236}">
                <a16:creationId xmlns:a16="http://schemas.microsoft.com/office/drawing/2014/main" id="{37D980EA-A7CE-814A-B609-14351CA7FE9E}"/>
              </a:ext>
            </a:extLst>
          </p:cNvPr>
          <p:cNvGrpSpPr/>
          <p:nvPr/>
        </p:nvGrpSpPr>
        <p:grpSpPr>
          <a:xfrm>
            <a:off x="1286190" y="8701329"/>
            <a:ext cx="6486210" cy="664156"/>
            <a:chOff x="1286190" y="8701329"/>
            <a:chExt cx="6486210" cy="664156"/>
          </a:xfrm>
        </p:grpSpPr>
        <p:sp>
          <p:nvSpPr>
            <p:cNvPr id="9" name="TextBox 9"/>
            <p:cNvSpPr txBox="1"/>
            <p:nvPr/>
          </p:nvSpPr>
          <p:spPr>
            <a:xfrm>
              <a:off x="1331827" y="8701329"/>
              <a:ext cx="3276866" cy="590878"/>
            </a:xfrm>
            <a:prstGeom prst="rect">
              <a:avLst/>
            </a:prstGeom>
          </p:spPr>
          <p:txBody>
            <a:bodyPr lIns="50800" tIns="50800" rIns="50800" bIns="50800" rtlCol="0" anchor="ctr"/>
            <a:lstStyle/>
            <a:p>
              <a:pPr algn="ctr">
                <a:lnSpc>
                  <a:spcPts val="2749"/>
                </a:lnSpc>
              </a:pPr>
              <a:endParaRPr/>
            </a:p>
          </p:txBody>
        </p:sp>
        <p:sp>
          <p:nvSpPr>
            <p:cNvPr id="21" name="TextBox 21"/>
            <p:cNvSpPr txBox="1"/>
            <p:nvPr/>
          </p:nvSpPr>
          <p:spPr>
            <a:xfrm>
              <a:off x="2090199" y="8800886"/>
              <a:ext cx="2724721" cy="346249"/>
            </a:xfrm>
            <a:prstGeom prst="rect">
              <a:avLst/>
            </a:prstGeom>
          </p:spPr>
          <p:txBody>
            <a:bodyPr lIns="0" tIns="0" rIns="0" bIns="0" rtlCol="0" anchor="t">
              <a:spAutoFit/>
            </a:bodyPr>
            <a:lstStyle/>
            <a:p>
              <a:pPr algn="l">
                <a:lnSpc>
                  <a:spcPts val="2749"/>
                </a:lnSpc>
              </a:pPr>
              <a:r>
                <a:rPr lang="en-US" sz="2400" b="1">
                  <a:solidFill>
                    <a:srgbClr val="000000"/>
                  </a:solidFill>
                  <a:latin typeface="Montserrat Bold" panose="020B0604020202020204" charset="0"/>
                  <a:ea typeface="All Round Gothic 2 Light"/>
                  <a:cs typeface="All Round Gothic 2 Light"/>
                  <a:sym typeface="All Round Gothic 2 Light"/>
                </a:rPr>
                <a:t>+123-456-7890</a:t>
              </a:r>
            </a:p>
          </p:txBody>
        </p:sp>
        <p:grpSp>
          <p:nvGrpSpPr>
            <p:cNvPr id="22" name="Group 10">
              <a:extLst>
                <a:ext uri="{FF2B5EF4-FFF2-40B4-BE49-F238E27FC236}">
                  <a16:creationId xmlns:a16="http://schemas.microsoft.com/office/drawing/2014/main" id="{94D6ED38-D3BE-BFAA-C501-1C5E41C8C69A}"/>
                </a:ext>
              </a:extLst>
            </p:cNvPr>
            <p:cNvGrpSpPr/>
            <p:nvPr/>
          </p:nvGrpSpPr>
          <p:grpSpPr>
            <a:xfrm>
              <a:off x="1286190" y="8738442"/>
              <a:ext cx="6443095" cy="627043"/>
              <a:chOff x="0" y="0"/>
              <a:chExt cx="1592075" cy="165147"/>
            </a:xfrm>
          </p:grpSpPr>
          <p:sp>
            <p:nvSpPr>
              <p:cNvPr id="23" name="Freeform 11">
                <a:extLst>
                  <a:ext uri="{FF2B5EF4-FFF2-40B4-BE49-F238E27FC236}">
                    <a16:creationId xmlns:a16="http://schemas.microsoft.com/office/drawing/2014/main" id="{78225798-2FFB-B465-1CF8-980B46DB3E37}"/>
                  </a:ext>
                </a:extLst>
              </p:cNvPr>
              <p:cNvSpPr/>
              <p:nvPr/>
            </p:nvSpPr>
            <p:spPr>
              <a:xfrm>
                <a:off x="0" y="0"/>
                <a:ext cx="1592075" cy="165147"/>
              </a:xfrm>
              <a:custGeom>
                <a:avLst/>
                <a:gdLst/>
                <a:ahLst/>
                <a:cxnLst/>
                <a:rect l="l" t="t" r="r" b="b"/>
                <a:pathLst>
                  <a:path w="1592075" h="165147">
                    <a:moveTo>
                      <a:pt x="44826" y="0"/>
                    </a:moveTo>
                    <a:lnTo>
                      <a:pt x="1547250" y="0"/>
                    </a:lnTo>
                    <a:cubicBezTo>
                      <a:pt x="1572006" y="0"/>
                      <a:pt x="1592075" y="20069"/>
                      <a:pt x="1592075" y="44826"/>
                    </a:cubicBezTo>
                    <a:lnTo>
                      <a:pt x="1592075" y="120321"/>
                    </a:lnTo>
                    <a:cubicBezTo>
                      <a:pt x="1592075" y="145078"/>
                      <a:pt x="1572006" y="165147"/>
                      <a:pt x="1547250" y="165147"/>
                    </a:cubicBezTo>
                    <a:lnTo>
                      <a:pt x="44826" y="165147"/>
                    </a:lnTo>
                    <a:cubicBezTo>
                      <a:pt x="20069" y="165147"/>
                      <a:pt x="0" y="145078"/>
                      <a:pt x="0" y="120321"/>
                    </a:cubicBezTo>
                    <a:lnTo>
                      <a:pt x="0" y="44826"/>
                    </a:lnTo>
                    <a:cubicBezTo>
                      <a:pt x="0" y="20069"/>
                      <a:pt x="20069" y="0"/>
                      <a:pt x="44826" y="0"/>
                    </a:cubicBezTo>
                    <a:close/>
                  </a:path>
                </a:pathLst>
              </a:custGeom>
              <a:solidFill>
                <a:srgbClr val="FFFFFF"/>
              </a:solidFill>
            </p:spPr>
          </p:sp>
          <p:sp>
            <p:nvSpPr>
              <p:cNvPr id="24" name="TextBox 12">
                <a:extLst>
                  <a:ext uri="{FF2B5EF4-FFF2-40B4-BE49-F238E27FC236}">
                    <a16:creationId xmlns:a16="http://schemas.microsoft.com/office/drawing/2014/main" id="{76D1E48D-F698-0A7C-E008-6328D4FEB341}"/>
                  </a:ext>
                </a:extLst>
              </p:cNvPr>
              <p:cNvSpPr txBox="1"/>
              <p:nvPr/>
            </p:nvSpPr>
            <p:spPr>
              <a:xfrm>
                <a:off x="0" y="9525"/>
                <a:ext cx="1592075" cy="155622"/>
              </a:xfrm>
              <a:prstGeom prst="rect">
                <a:avLst/>
              </a:prstGeom>
            </p:spPr>
            <p:txBody>
              <a:bodyPr lIns="50800" tIns="50800" rIns="50800" bIns="50800" rtlCol="0" anchor="ctr"/>
              <a:lstStyle/>
              <a:p>
                <a:pPr algn="ctr">
                  <a:lnSpc>
                    <a:spcPts val="2749"/>
                  </a:lnSpc>
                </a:pPr>
                <a:endParaRPr/>
              </a:p>
            </p:txBody>
          </p:sp>
        </p:grpSp>
        <p:sp>
          <p:nvSpPr>
            <p:cNvPr id="25" name="TextBox 20">
              <a:extLst>
                <a:ext uri="{FF2B5EF4-FFF2-40B4-BE49-F238E27FC236}">
                  <a16:creationId xmlns:a16="http://schemas.microsoft.com/office/drawing/2014/main" id="{B636BCB8-393D-2B18-9D67-C78EBA094F5D}"/>
                </a:ext>
              </a:extLst>
            </p:cNvPr>
            <p:cNvSpPr txBox="1"/>
            <p:nvPr/>
          </p:nvSpPr>
          <p:spPr>
            <a:xfrm>
              <a:off x="1660772" y="8903758"/>
              <a:ext cx="6111628" cy="346249"/>
            </a:xfrm>
            <a:prstGeom prst="rect">
              <a:avLst/>
            </a:prstGeom>
          </p:spPr>
          <p:txBody>
            <a:bodyPr wrap="square" lIns="0" tIns="0" rIns="0" bIns="0" rtlCol="0" anchor="t">
              <a:spAutoFit/>
            </a:bodyPr>
            <a:lstStyle/>
            <a:p>
              <a:pPr algn="l">
                <a:lnSpc>
                  <a:spcPts val="2749"/>
                </a:lnSpc>
              </a:pPr>
              <a:r>
                <a:rPr lang="en-US" sz="2400" b="1" dirty="0">
                  <a:solidFill>
                    <a:srgbClr val="000000"/>
                  </a:solidFill>
                  <a:latin typeface="Montserrat Bold" panose="020B0604020202020204" charset="0"/>
                  <a:ea typeface="All Round Gothic 2 Light"/>
                  <a:cs typeface="All Round Gothic 2 Light"/>
                  <a:sym typeface="All Round Gothic 2 Light"/>
                </a:rPr>
                <a:t>TÓPICO 3 – ADIPISCING ELIT SED</a:t>
              </a:r>
            </a:p>
          </p:txBody>
        </p:sp>
      </p:grpSp>
      <p:sp>
        <p:nvSpPr>
          <p:cNvPr id="29" name="TextBox 12">
            <a:extLst>
              <a:ext uri="{FF2B5EF4-FFF2-40B4-BE49-F238E27FC236}">
                <a16:creationId xmlns:a16="http://schemas.microsoft.com/office/drawing/2014/main" id="{6C86D967-FCD4-5929-E4D7-621BE2F12C95}"/>
              </a:ext>
            </a:extLst>
          </p:cNvPr>
          <p:cNvSpPr txBox="1"/>
          <p:nvPr/>
        </p:nvSpPr>
        <p:spPr>
          <a:xfrm>
            <a:off x="1273490" y="1943100"/>
            <a:ext cx="4311423" cy="1298059"/>
          </a:xfrm>
          <a:prstGeom prst="rect">
            <a:avLst/>
          </a:prstGeom>
        </p:spPr>
        <p:txBody>
          <a:bodyPr lIns="0" tIns="0" rIns="0" bIns="0" rtlCol="0" anchor="t">
            <a:spAutoFit/>
          </a:bodyPr>
          <a:lstStyle/>
          <a:p>
            <a:pPr algn="l">
              <a:lnSpc>
                <a:spcPts val="10058"/>
              </a:lnSpc>
            </a:pPr>
            <a:r>
              <a:rPr lang="en-US" sz="9227" b="1" dirty="0" err="1">
                <a:solidFill>
                  <a:srgbClr val="FEFEFD"/>
                </a:solidFill>
                <a:latin typeface="Montserrat Heavy"/>
                <a:ea typeface="Montserrat Heavy"/>
                <a:cs typeface="Montserrat Heavy"/>
                <a:sym typeface="Montserrat Heavy"/>
              </a:rPr>
              <a:t>Título</a:t>
            </a:r>
            <a:r>
              <a:rPr lang="en-US" sz="9227" b="1" dirty="0">
                <a:solidFill>
                  <a:srgbClr val="FEFEFD"/>
                </a:solidFill>
                <a:latin typeface="Montserrat Heavy"/>
                <a:ea typeface="Montserrat Heavy"/>
                <a:cs typeface="Montserrat Heavy"/>
                <a:sym typeface="Montserrat Heavy"/>
              </a:rPr>
              <a:t> </a:t>
            </a:r>
          </a:p>
        </p:txBody>
      </p:sp>
      <p:sp>
        <p:nvSpPr>
          <p:cNvPr id="30" name="TextBox 13">
            <a:extLst>
              <a:ext uri="{FF2B5EF4-FFF2-40B4-BE49-F238E27FC236}">
                <a16:creationId xmlns:a16="http://schemas.microsoft.com/office/drawing/2014/main" id="{925290C8-6F43-DB10-2CC0-D121F662AE15}"/>
              </a:ext>
            </a:extLst>
          </p:cNvPr>
          <p:cNvSpPr txBox="1"/>
          <p:nvPr/>
        </p:nvSpPr>
        <p:spPr>
          <a:xfrm>
            <a:off x="1316780" y="2992870"/>
            <a:ext cx="8950694" cy="1295226"/>
          </a:xfrm>
          <a:prstGeom prst="rect">
            <a:avLst/>
          </a:prstGeom>
        </p:spPr>
        <p:txBody>
          <a:bodyPr wrap="square" lIns="0" tIns="0" rIns="0" bIns="0" rtlCol="0" anchor="t">
            <a:spAutoFit/>
          </a:bodyPr>
          <a:lstStyle/>
          <a:p>
            <a:pPr algn="l">
              <a:lnSpc>
                <a:spcPts val="10058"/>
              </a:lnSpc>
            </a:pPr>
            <a:r>
              <a:rPr lang="en-US" sz="9227" b="1" dirty="0">
                <a:solidFill>
                  <a:srgbClr val="FEFEFD"/>
                </a:solidFill>
                <a:latin typeface="Montserrat Medium"/>
                <a:ea typeface="Montserrat Medium"/>
                <a:cs typeface="Montserrat Medium"/>
                <a:sym typeface="Montserrat Medium"/>
              </a:rPr>
              <a:t>(</a:t>
            </a:r>
            <a:r>
              <a:rPr lang="en-US" sz="9227" b="1" dirty="0" err="1">
                <a:solidFill>
                  <a:srgbClr val="FEFEFD"/>
                </a:solidFill>
                <a:latin typeface="Montserrat Medium"/>
                <a:ea typeface="Montserrat Medium"/>
                <a:cs typeface="Montserrat Medium"/>
                <a:sym typeface="Montserrat Medium"/>
              </a:rPr>
              <a:t>ou</a:t>
            </a:r>
            <a:r>
              <a:rPr lang="en-US" sz="9227" b="1" dirty="0">
                <a:solidFill>
                  <a:srgbClr val="FEFEFD"/>
                </a:solidFill>
                <a:latin typeface="Montserrat Medium"/>
                <a:ea typeface="Montserrat Medium"/>
                <a:cs typeface="Montserrat Medium"/>
                <a:sym typeface="Montserrat Medium"/>
              </a:rPr>
              <a:t> highlight)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A6217"/>
        </a:solidFill>
        <a:effectLst/>
      </p:bgPr>
    </p:bg>
    <p:spTree>
      <p:nvGrpSpPr>
        <p:cNvPr id="1" name=""/>
        <p:cNvGrpSpPr/>
        <p:nvPr/>
      </p:nvGrpSpPr>
      <p:grpSpPr>
        <a:xfrm>
          <a:off x="0" y="0"/>
          <a:ext cx="0" cy="0"/>
          <a:chOff x="0" y="0"/>
          <a:chExt cx="0" cy="0"/>
        </a:xfrm>
      </p:grpSpPr>
      <p:grpSp>
        <p:nvGrpSpPr>
          <p:cNvPr id="2" name="Group 2"/>
          <p:cNvGrpSpPr/>
          <p:nvPr/>
        </p:nvGrpSpPr>
        <p:grpSpPr>
          <a:xfrm>
            <a:off x="-2730258" y="-413474"/>
            <a:ext cx="9379372" cy="11113948"/>
            <a:chOff x="0" y="0"/>
            <a:chExt cx="685945" cy="812800"/>
          </a:xfrm>
        </p:grpSpPr>
        <p:sp>
          <p:nvSpPr>
            <p:cNvPr id="3" name="Freeform 3"/>
            <p:cNvSpPr/>
            <p:nvPr/>
          </p:nvSpPr>
          <p:spPr>
            <a:xfrm>
              <a:off x="0" y="0"/>
              <a:ext cx="685945" cy="812800"/>
            </a:xfrm>
            <a:custGeom>
              <a:avLst/>
              <a:gdLst/>
              <a:ahLst/>
              <a:cxnLst/>
              <a:rect l="l" t="t" r="r" b="b"/>
              <a:pathLst>
                <a:path w="685945" h="812800">
                  <a:moveTo>
                    <a:pt x="0" y="0"/>
                  </a:moveTo>
                  <a:lnTo>
                    <a:pt x="685945" y="0"/>
                  </a:lnTo>
                  <a:lnTo>
                    <a:pt x="685945" y="812800"/>
                  </a:lnTo>
                  <a:lnTo>
                    <a:pt x="0" y="812800"/>
                  </a:lnTo>
                  <a:close/>
                </a:path>
              </a:pathLst>
            </a:custGeom>
            <a:blipFill>
              <a:blip r:embed="rId2"/>
              <a:stretch>
                <a:fillRect l="-38759" r="-38759"/>
              </a:stretch>
            </a:blipFill>
          </p:spPr>
          <p:txBody>
            <a:bodyPr/>
            <a:lstStyle/>
            <a:p>
              <a:endParaRPr lang="pt-BR" dirty="0"/>
            </a:p>
          </p:txBody>
        </p:sp>
      </p:grpSp>
      <p:grpSp>
        <p:nvGrpSpPr>
          <p:cNvPr id="4" name="Group 4"/>
          <p:cNvGrpSpPr>
            <a:grpSpLocks noChangeAspect="1"/>
          </p:cNvGrpSpPr>
          <p:nvPr/>
        </p:nvGrpSpPr>
        <p:grpSpPr>
          <a:xfrm>
            <a:off x="1959429" y="1651857"/>
            <a:ext cx="7450310" cy="7450310"/>
            <a:chOff x="0" y="0"/>
            <a:chExt cx="14840029" cy="14840029"/>
          </a:xfrm>
        </p:grpSpPr>
        <p:sp>
          <p:nvSpPr>
            <p:cNvPr id="5" name="Freeform 5"/>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FEFEFD"/>
            </a:solidFill>
          </p:spPr>
        </p:sp>
        <p:sp>
          <p:nvSpPr>
            <p:cNvPr id="6" name="Freeform 6"/>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EFEFD"/>
            </a:solidFill>
          </p:spPr>
        </p:sp>
        <p:sp>
          <p:nvSpPr>
            <p:cNvPr id="7" name="Freeform 7"/>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3"/>
              <a:stretch>
                <a:fillRect l="-162178" t="-49166" r="-2145"/>
              </a:stretch>
            </a:blipFill>
          </p:spPr>
        </p:sp>
      </p:grpSp>
      <p:grpSp>
        <p:nvGrpSpPr>
          <p:cNvPr id="8" name="Group 8"/>
          <p:cNvGrpSpPr/>
          <p:nvPr/>
        </p:nvGrpSpPr>
        <p:grpSpPr>
          <a:xfrm>
            <a:off x="14439940" y="-514350"/>
            <a:ext cx="19318306" cy="3086100"/>
            <a:chOff x="0" y="0"/>
            <a:chExt cx="5087949" cy="812800"/>
          </a:xfrm>
        </p:grpSpPr>
        <p:sp>
          <p:nvSpPr>
            <p:cNvPr id="9" name="Freeform 9"/>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7B953F"/>
            </a:solidFill>
          </p:spPr>
        </p:sp>
        <p:sp>
          <p:nvSpPr>
            <p:cNvPr id="10" name="TextBox 10"/>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975242" y="9129944"/>
            <a:ext cx="4582400" cy="1157056"/>
          </a:xfrm>
          <a:custGeom>
            <a:avLst/>
            <a:gdLst/>
            <a:ahLst/>
            <a:cxnLst/>
            <a:rect l="l" t="t" r="r" b="b"/>
            <a:pathLst>
              <a:path w="4582400" h="1157056">
                <a:moveTo>
                  <a:pt x="0" y="0"/>
                </a:moveTo>
                <a:lnTo>
                  <a:pt x="4582400" y="0"/>
                </a:lnTo>
                <a:lnTo>
                  <a:pt x="4582400" y="1157056"/>
                </a:lnTo>
                <a:lnTo>
                  <a:pt x="0" y="11570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TextBox 12"/>
          <p:cNvSpPr txBox="1"/>
          <p:nvPr/>
        </p:nvSpPr>
        <p:spPr>
          <a:xfrm>
            <a:off x="9903616" y="2132290"/>
            <a:ext cx="4311423" cy="1298059"/>
          </a:xfrm>
          <a:prstGeom prst="rect">
            <a:avLst/>
          </a:prstGeom>
        </p:spPr>
        <p:txBody>
          <a:bodyPr lIns="0" tIns="0" rIns="0" bIns="0" rtlCol="0" anchor="t">
            <a:spAutoFit/>
          </a:bodyPr>
          <a:lstStyle/>
          <a:p>
            <a:pPr algn="l">
              <a:lnSpc>
                <a:spcPts val="10058"/>
              </a:lnSpc>
            </a:pPr>
            <a:r>
              <a:rPr lang="en-US" sz="9227" b="1" dirty="0" err="1">
                <a:solidFill>
                  <a:srgbClr val="FEFEFD"/>
                </a:solidFill>
                <a:latin typeface="Montserrat Heavy"/>
                <a:ea typeface="Montserrat Heavy"/>
                <a:cs typeface="Montserrat Heavy"/>
                <a:sym typeface="Montserrat Heavy"/>
              </a:rPr>
              <a:t>Título</a:t>
            </a:r>
            <a:r>
              <a:rPr lang="en-US" sz="9227" b="1" dirty="0">
                <a:solidFill>
                  <a:srgbClr val="FEFEFD"/>
                </a:solidFill>
                <a:latin typeface="Montserrat Heavy"/>
                <a:ea typeface="Montserrat Heavy"/>
                <a:cs typeface="Montserrat Heavy"/>
                <a:sym typeface="Montserrat Heavy"/>
              </a:rPr>
              <a:t> </a:t>
            </a:r>
          </a:p>
        </p:txBody>
      </p:sp>
      <p:sp>
        <p:nvSpPr>
          <p:cNvPr id="13" name="TextBox 13"/>
          <p:cNvSpPr txBox="1"/>
          <p:nvPr/>
        </p:nvSpPr>
        <p:spPr>
          <a:xfrm>
            <a:off x="9946906" y="3182060"/>
            <a:ext cx="8950694" cy="1295226"/>
          </a:xfrm>
          <a:prstGeom prst="rect">
            <a:avLst/>
          </a:prstGeom>
        </p:spPr>
        <p:txBody>
          <a:bodyPr wrap="square" lIns="0" tIns="0" rIns="0" bIns="0" rtlCol="0" anchor="t">
            <a:spAutoFit/>
          </a:bodyPr>
          <a:lstStyle/>
          <a:p>
            <a:pPr algn="l">
              <a:lnSpc>
                <a:spcPts val="10058"/>
              </a:lnSpc>
            </a:pPr>
            <a:r>
              <a:rPr lang="en-US" sz="9227" b="1" dirty="0">
                <a:solidFill>
                  <a:srgbClr val="FEFEFD"/>
                </a:solidFill>
                <a:latin typeface="Montserrat Medium"/>
                <a:ea typeface="Montserrat Medium"/>
                <a:cs typeface="Montserrat Medium"/>
                <a:sym typeface="Montserrat Medium"/>
              </a:rPr>
              <a:t>(</a:t>
            </a:r>
            <a:r>
              <a:rPr lang="en-US" sz="9227" b="1" dirty="0" err="1">
                <a:solidFill>
                  <a:srgbClr val="FEFEFD"/>
                </a:solidFill>
                <a:latin typeface="Montserrat Medium"/>
                <a:ea typeface="Montserrat Medium"/>
                <a:cs typeface="Montserrat Medium"/>
                <a:sym typeface="Montserrat Medium"/>
              </a:rPr>
              <a:t>ou</a:t>
            </a:r>
            <a:r>
              <a:rPr lang="en-US" sz="9227" b="1" dirty="0">
                <a:solidFill>
                  <a:srgbClr val="FEFEFD"/>
                </a:solidFill>
                <a:latin typeface="Montserrat Medium"/>
                <a:ea typeface="Montserrat Medium"/>
                <a:cs typeface="Montserrat Medium"/>
                <a:sym typeface="Montserrat Medium"/>
              </a:rPr>
              <a:t> highlight)</a:t>
            </a:r>
          </a:p>
        </p:txBody>
      </p:sp>
      <p:sp>
        <p:nvSpPr>
          <p:cNvPr id="14" name="Freeform 14"/>
          <p:cNvSpPr/>
          <p:nvPr/>
        </p:nvSpPr>
        <p:spPr>
          <a:xfrm>
            <a:off x="7732820" y="9258300"/>
            <a:ext cx="3863363" cy="3655707"/>
          </a:xfrm>
          <a:custGeom>
            <a:avLst/>
            <a:gdLst/>
            <a:ahLst/>
            <a:cxnLst/>
            <a:rect l="l" t="t" r="r" b="b"/>
            <a:pathLst>
              <a:path w="3863363" h="3655707">
                <a:moveTo>
                  <a:pt x="0" y="0"/>
                </a:moveTo>
                <a:lnTo>
                  <a:pt x="3863363" y="0"/>
                </a:lnTo>
                <a:lnTo>
                  <a:pt x="3863363" y="3655707"/>
                </a:lnTo>
                <a:lnTo>
                  <a:pt x="0" y="365570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9946906" y="4839803"/>
            <a:ext cx="7087705" cy="2852232"/>
          </a:xfrm>
          <a:prstGeom prst="rect">
            <a:avLst/>
          </a:prstGeom>
        </p:spPr>
        <p:txBody>
          <a:bodyPr lIns="0" tIns="0" rIns="0" bIns="0" rtlCol="0" anchor="t">
            <a:spAutoFit/>
          </a:bodyPr>
          <a:lstStyle/>
          <a:p>
            <a:pPr algn="l">
              <a:lnSpc>
                <a:spcPts val="2061"/>
              </a:lnSpc>
            </a:pPr>
            <a:r>
              <a:rPr lang="en-US" sz="1808" dirty="0">
                <a:solidFill>
                  <a:srgbClr val="FEFEFD"/>
                </a:solidFill>
                <a:latin typeface="Poppins Light"/>
                <a:ea typeface="Poppins Light"/>
                <a:cs typeface="Poppins Light"/>
                <a:sym typeface="Poppins Light"/>
              </a:rPr>
              <a:t>Lorem ipsum dolor sit </a:t>
            </a:r>
            <a:r>
              <a:rPr lang="en-US" sz="1808" dirty="0" err="1">
                <a:solidFill>
                  <a:srgbClr val="FEFEFD"/>
                </a:solidFill>
                <a:latin typeface="Poppins Light"/>
                <a:ea typeface="Poppins Light"/>
                <a:cs typeface="Poppins Light"/>
                <a:sym typeface="Poppins Light"/>
              </a:rPr>
              <a:t>amet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consectetur</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adipiscing</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elit</a:t>
            </a:r>
            <a:r>
              <a:rPr lang="en-US" sz="1808" dirty="0">
                <a:solidFill>
                  <a:srgbClr val="FEFEFD"/>
                </a:solidFill>
                <a:latin typeface="Poppins Light"/>
                <a:ea typeface="Poppins Light"/>
                <a:cs typeface="Poppins Light"/>
                <a:sym typeface="Poppins Light"/>
              </a:rPr>
              <a:t>, sed do </a:t>
            </a:r>
            <a:r>
              <a:rPr lang="en-US" sz="1808" dirty="0" err="1">
                <a:solidFill>
                  <a:srgbClr val="FEFEFD"/>
                </a:solidFill>
                <a:latin typeface="Poppins Light"/>
                <a:ea typeface="Poppins Light"/>
                <a:cs typeface="Poppins Light"/>
                <a:sym typeface="Poppins Light"/>
              </a:rPr>
              <a:t>eiusmod</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tempor</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incididunt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ut</a:t>
            </a:r>
            <a:r>
              <a:rPr lang="en-US" sz="1808" dirty="0">
                <a:solidFill>
                  <a:srgbClr val="FEFEFD"/>
                </a:solidFill>
                <a:latin typeface="Poppins Light"/>
                <a:ea typeface="Poppins Light"/>
                <a:cs typeface="Poppins Light"/>
                <a:sym typeface="Poppins Light"/>
              </a:rPr>
              <a:t> labore et dolore magna </a:t>
            </a:r>
            <a:r>
              <a:rPr lang="en-US" sz="1808" dirty="0" err="1">
                <a:solidFill>
                  <a:srgbClr val="FEFEFD"/>
                </a:solidFill>
                <a:latin typeface="Poppins Light"/>
                <a:ea typeface="Poppins Light"/>
                <a:cs typeface="Poppins Light"/>
                <a:sym typeface="Poppins Light"/>
              </a:rPr>
              <a:t>aliqua</a:t>
            </a:r>
            <a:r>
              <a:rPr lang="en-US" sz="1808" dirty="0">
                <a:solidFill>
                  <a:srgbClr val="FEFEFD"/>
                </a:solidFill>
                <a:latin typeface="Poppins Light"/>
                <a:ea typeface="Poppins Light"/>
                <a:cs typeface="Poppins Light"/>
                <a:sym typeface="Poppins Light"/>
              </a:rPr>
              <a:t>. Ut </a:t>
            </a:r>
            <a:r>
              <a:rPr lang="en-US" sz="1808" dirty="0" err="1">
                <a:solidFill>
                  <a:srgbClr val="FEFEFD"/>
                </a:solidFill>
                <a:latin typeface="Poppins Light"/>
                <a:ea typeface="Poppins Light"/>
                <a:cs typeface="Poppins Light"/>
                <a:sym typeface="Poppins Light"/>
              </a:rPr>
              <a:t>enim</a:t>
            </a:r>
            <a:r>
              <a:rPr lang="en-US" sz="1808" dirty="0">
                <a:solidFill>
                  <a:srgbClr val="FEFEFD"/>
                </a:solidFill>
                <a:latin typeface="Poppins Light"/>
                <a:ea typeface="Poppins Light"/>
                <a:cs typeface="Poppins Light"/>
                <a:sym typeface="Poppins Light"/>
              </a:rPr>
              <a:t> ad minim </a:t>
            </a:r>
            <a:r>
              <a:rPr lang="en-US" sz="1808" dirty="0" err="1">
                <a:solidFill>
                  <a:srgbClr val="FEFEFD"/>
                </a:solidFill>
                <a:latin typeface="Poppins Light"/>
                <a:ea typeface="Poppins Light"/>
                <a:cs typeface="Poppins Light"/>
                <a:sym typeface="Poppins Light"/>
              </a:rPr>
              <a:t>veniam</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quis</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nostrud</a:t>
            </a:r>
            <a:r>
              <a:rPr lang="en-US" sz="1808" dirty="0">
                <a:solidFill>
                  <a:srgbClr val="FEFEFD"/>
                </a:solidFill>
                <a:latin typeface="Poppins Light"/>
                <a:ea typeface="Poppins Light"/>
                <a:cs typeface="Poppins Light"/>
                <a:sym typeface="Poppins Light"/>
              </a:rPr>
              <a:t> exercitation </a:t>
            </a:r>
            <a:r>
              <a:rPr lang="en-US" sz="1808" dirty="0" err="1">
                <a:solidFill>
                  <a:srgbClr val="FEFEFD"/>
                </a:solidFill>
                <a:latin typeface="Poppins Light"/>
                <a:ea typeface="Poppins Light"/>
                <a:cs typeface="Poppins Light"/>
                <a:sym typeface="Poppins Light"/>
              </a:rPr>
              <a:t>ullamco</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laboris</a:t>
            </a:r>
            <a:r>
              <a:rPr lang="en-US" sz="1808" dirty="0">
                <a:solidFill>
                  <a:srgbClr val="FEFEFD"/>
                </a:solidFill>
                <a:latin typeface="Poppins Light"/>
                <a:ea typeface="Poppins Light"/>
                <a:cs typeface="Poppins Light"/>
                <a:sym typeface="Poppins Light"/>
              </a:rPr>
              <a:t> nisi </a:t>
            </a:r>
            <a:r>
              <a:rPr lang="en-US" sz="1808" dirty="0" err="1">
                <a:solidFill>
                  <a:srgbClr val="FEFEFD"/>
                </a:solidFill>
                <a:latin typeface="Poppins Light"/>
                <a:ea typeface="Poppins Light"/>
                <a:cs typeface="Poppins Light"/>
                <a:sym typeface="Poppins Light"/>
              </a:rPr>
              <a:t>ut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aliquip</a:t>
            </a:r>
            <a:r>
              <a:rPr lang="en-US" sz="1808" dirty="0">
                <a:solidFill>
                  <a:srgbClr val="FEFEFD"/>
                </a:solidFill>
                <a:latin typeface="Poppins Light"/>
                <a:ea typeface="Poppins Light"/>
                <a:cs typeface="Poppins Light"/>
                <a:sym typeface="Poppins Light"/>
              </a:rPr>
              <a:t> ex </a:t>
            </a:r>
            <a:r>
              <a:rPr lang="en-US" sz="1808" dirty="0" err="1">
                <a:solidFill>
                  <a:srgbClr val="FEFEFD"/>
                </a:solidFill>
                <a:latin typeface="Poppins Light"/>
                <a:ea typeface="Poppins Light"/>
                <a:cs typeface="Poppins Light"/>
                <a:sym typeface="Poppins Light"/>
              </a:rPr>
              <a:t>ea</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commodo</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consequat</a:t>
            </a:r>
            <a:r>
              <a:rPr lang="en-US" sz="1808" dirty="0">
                <a:solidFill>
                  <a:srgbClr val="FEFEFD"/>
                </a:solidFill>
                <a:latin typeface="Poppins Light"/>
                <a:ea typeface="Poppins Light"/>
                <a:cs typeface="Poppins Light"/>
                <a:sym typeface="Poppins Light"/>
              </a:rPr>
              <a:t>. Duis </a:t>
            </a:r>
            <a:r>
              <a:rPr lang="en-US" sz="1808" dirty="0" err="1">
                <a:solidFill>
                  <a:srgbClr val="FEFEFD"/>
                </a:solidFill>
                <a:latin typeface="Poppins Light"/>
                <a:ea typeface="Poppins Light"/>
                <a:cs typeface="Poppins Light"/>
                <a:sym typeface="Poppins Light"/>
              </a:rPr>
              <a:t>aute</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irure</a:t>
            </a:r>
            <a:r>
              <a:rPr lang="en-US" sz="1808" dirty="0">
                <a:solidFill>
                  <a:srgbClr val="FEFEFD"/>
                </a:solidFill>
                <a:latin typeface="Poppins Light"/>
                <a:ea typeface="Poppins Light"/>
                <a:cs typeface="Poppins Light"/>
                <a:sym typeface="Poppins Light"/>
              </a:rPr>
              <a:t> dolor in </a:t>
            </a:r>
            <a:r>
              <a:rPr lang="en-US" sz="1808" dirty="0" err="1">
                <a:solidFill>
                  <a:srgbClr val="FEFEFD"/>
                </a:solidFill>
                <a:latin typeface="Poppins Light"/>
                <a:ea typeface="Poppins Light"/>
                <a:cs typeface="Poppins Light"/>
                <a:sym typeface="Poppins Light"/>
              </a:rPr>
              <a:t>reprehenderit</a:t>
            </a:r>
            <a:r>
              <a:rPr lang="en-US" sz="1808" dirty="0">
                <a:solidFill>
                  <a:srgbClr val="FEFEFD"/>
                </a:solidFill>
                <a:latin typeface="Poppins Light"/>
                <a:ea typeface="Poppins Light"/>
                <a:cs typeface="Poppins Light"/>
                <a:sym typeface="Poppins Light"/>
              </a:rPr>
              <a:t> in </a:t>
            </a:r>
            <a:r>
              <a:rPr lang="en-US" sz="1808" dirty="0" err="1">
                <a:solidFill>
                  <a:srgbClr val="FEFEFD"/>
                </a:solidFill>
                <a:latin typeface="Poppins Light"/>
                <a:ea typeface="Poppins Light"/>
                <a:cs typeface="Poppins Light"/>
                <a:sym typeface="Poppins Light"/>
              </a:rPr>
              <a:t>voluptate</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velit</a:t>
            </a:r>
            <a:r>
              <a:rPr lang="en-US" sz="1808" dirty="0">
                <a:solidFill>
                  <a:srgbClr val="FEFEFD"/>
                </a:solidFill>
                <a:latin typeface="Poppins Light"/>
                <a:ea typeface="Poppins Light"/>
                <a:cs typeface="Poppins Light"/>
                <a:sym typeface="Poppins Light"/>
              </a:rPr>
              <a:t> esse </a:t>
            </a:r>
            <a:r>
              <a:rPr lang="en-US" sz="1808" dirty="0" err="1">
                <a:solidFill>
                  <a:srgbClr val="FEFEFD"/>
                </a:solidFill>
                <a:latin typeface="Poppins Light"/>
                <a:ea typeface="Poppins Light"/>
                <a:cs typeface="Poppins Light"/>
                <a:sym typeface="Poppins Light"/>
              </a:rPr>
              <a:t>cillum</a:t>
            </a:r>
            <a:r>
              <a:rPr lang="en-US" sz="1808" dirty="0">
                <a:solidFill>
                  <a:srgbClr val="FEFEFD"/>
                </a:solidFill>
                <a:latin typeface="Poppins Light"/>
                <a:ea typeface="Poppins Light"/>
                <a:cs typeface="Poppins Light"/>
                <a:sym typeface="Poppins Light"/>
              </a:rPr>
              <a:t> dolore </a:t>
            </a:r>
            <a:r>
              <a:rPr lang="en-US" sz="1808" dirty="0" err="1">
                <a:solidFill>
                  <a:srgbClr val="FEFEFD"/>
                </a:solidFill>
                <a:latin typeface="Poppins Light"/>
                <a:ea typeface="Poppins Light"/>
                <a:cs typeface="Poppins Light"/>
                <a:sym typeface="Poppins Light"/>
              </a:rPr>
              <a:t>eu</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fugiat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nulla</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pariatur</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Excepteur</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sint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occaecat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cupidatat</a:t>
            </a:r>
            <a:r>
              <a:rPr lang="en-US" sz="1808" dirty="0">
                <a:solidFill>
                  <a:srgbClr val="FEFEFD"/>
                </a:solidFill>
                <a:latin typeface="Poppins Light"/>
                <a:ea typeface="Poppins Light"/>
                <a:cs typeface="Poppins Light"/>
                <a:sym typeface="Poppins Light"/>
              </a:rPr>
              <a:t> non </a:t>
            </a:r>
            <a:r>
              <a:rPr lang="en-US" sz="1808" dirty="0" err="1">
                <a:solidFill>
                  <a:srgbClr val="FEFEFD"/>
                </a:solidFill>
                <a:latin typeface="Poppins Light"/>
                <a:ea typeface="Poppins Light"/>
                <a:cs typeface="Poppins Light"/>
                <a:sym typeface="Poppins Light"/>
              </a:rPr>
              <a:t>proident</a:t>
            </a:r>
            <a:r>
              <a:rPr lang="en-US" sz="1808" dirty="0">
                <a:solidFill>
                  <a:srgbClr val="FEFEFD"/>
                </a:solidFill>
                <a:latin typeface="Poppins Light"/>
                <a:ea typeface="Poppins Light"/>
                <a:cs typeface="Poppins Light"/>
                <a:sym typeface="Poppins Light"/>
              </a:rPr>
              <a:t>, sunt in culpa qui </a:t>
            </a:r>
            <a:r>
              <a:rPr lang="en-US" sz="1808" dirty="0" err="1">
                <a:solidFill>
                  <a:srgbClr val="FEFEFD"/>
                </a:solidFill>
                <a:latin typeface="Poppins Light"/>
                <a:ea typeface="Poppins Light"/>
                <a:cs typeface="Poppins Light"/>
                <a:sym typeface="Poppins Light"/>
              </a:rPr>
              <a:t>officia</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deserunt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mollit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anim</a:t>
            </a:r>
            <a:r>
              <a:rPr lang="en-US" sz="1808" dirty="0">
                <a:solidFill>
                  <a:srgbClr val="FEFEFD"/>
                </a:solidFill>
                <a:latin typeface="Poppins Light"/>
                <a:ea typeface="Poppins Light"/>
                <a:cs typeface="Poppins Light"/>
                <a:sym typeface="Poppins Light"/>
              </a:rPr>
              <a:t> id est </a:t>
            </a:r>
            <a:r>
              <a:rPr lang="en-US" sz="1808" dirty="0" err="1">
                <a:solidFill>
                  <a:srgbClr val="FEFEFD"/>
                </a:solidFill>
                <a:latin typeface="Poppins Light"/>
                <a:ea typeface="Poppins Light"/>
                <a:cs typeface="Poppins Light"/>
                <a:sym typeface="Poppins Light"/>
              </a:rPr>
              <a:t>laborum</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Excepteur</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sint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occaecat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cupidatat</a:t>
            </a:r>
            <a:r>
              <a:rPr lang="en-US" sz="1808" dirty="0">
                <a:solidFill>
                  <a:srgbClr val="FEFEFD"/>
                </a:solidFill>
                <a:latin typeface="Poppins Light"/>
                <a:ea typeface="Poppins Light"/>
                <a:cs typeface="Poppins Light"/>
                <a:sym typeface="Poppins Light"/>
              </a:rPr>
              <a:t> non </a:t>
            </a:r>
            <a:r>
              <a:rPr lang="en-US" sz="1808" dirty="0" err="1">
                <a:solidFill>
                  <a:srgbClr val="FEFEFD"/>
                </a:solidFill>
                <a:latin typeface="Poppins Light"/>
                <a:ea typeface="Poppins Light"/>
                <a:cs typeface="Poppins Light"/>
                <a:sym typeface="Poppins Light"/>
              </a:rPr>
              <a:t>proident</a:t>
            </a:r>
            <a:r>
              <a:rPr lang="en-US" sz="1808" dirty="0">
                <a:solidFill>
                  <a:srgbClr val="FEFEFD"/>
                </a:solidFill>
                <a:latin typeface="Poppins Light"/>
                <a:ea typeface="Poppins Light"/>
                <a:cs typeface="Poppins Light"/>
                <a:sym typeface="Poppins Light"/>
              </a:rPr>
              <a:t>, sunt in culpa qui </a:t>
            </a:r>
            <a:r>
              <a:rPr lang="en-US" sz="1808" dirty="0" err="1">
                <a:solidFill>
                  <a:srgbClr val="FEFEFD"/>
                </a:solidFill>
                <a:latin typeface="Poppins Light"/>
                <a:ea typeface="Poppins Light"/>
                <a:cs typeface="Poppins Light"/>
                <a:sym typeface="Poppins Light"/>
              </a:rPr>
              <a:t>officia</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deserunt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mollit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anim</a:t>
            </a:r>
            <a:r>
              <a:rPr lang="en-US" sz="1808" dirty="0">
                <a:solidFill>
                  <a:srgbClr val="FEFEFD"/>
                </a:solidFill>
                <a:latin typeface="Poppins Light"/>
                <a:ea typeface="Poppins Light"/>
                <a:cs typeface="Poppins Light"/>
                <a:sym typeface="Poppins Light"/>
              </a:rPr>
              <a:t> id est </a:t>
            </a:r>
            <a:r>
              <a:rPr lang="en-US" sz="1808" dirty="0" err="1">
                <a:solidFill>
                  <a:srgbClr val="FEFEFD"/>
                </a:solidFill>
                <a:latin typeface="Poppins Light"/>
                <a:ea typeface="Poppins Light"/>
                <a:cs typeface="Poppins Light"/>
                <a:sym typeface="Poppins Light"/>
              </a:rPr>
              <a:t>laborum</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Excepteur</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sint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occaecat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cupidatat</a:t>
            </a:r>
            <a:r>
              <a:rPr lang="en-US" sz="1808" dirty="0">
                <a:solidFill>
                  <a:srgbClr val="FEFEFD"/>
                </a:solidFill>
                <a:latin typeface="Poppins Light"/>
                <a:ea typeface="Poppins Light"/>
                <a:cs typeface="Poppins Light"/>
                <a:sym typeface="Poppins Light"/>
              </a:rPr>
              <a:t> non </a:t>
            </a:r>
            <a:r>
              <a:rPr lang="en-US" sz="1808" dirty="0" err="1">
                <a:solidFill>
                  <a:srgbClr val="FEFEFD"/>
                </a:solidFill>
                <a:latin typeface="Poppins Light"/>
                <a:ea typeface="Poppins Light"/>
                <a:cs typeface="Poppins Light"/>
                <a:sym typeface="Poppins Light"/>
              </a:rPr>
              <a:t>proident</a:t>
            </a:r>
            <a:r>
              <a:rPr lang="en-US" sz="1808" dirty="0">
                <a:solidFill>
                  <a:srgbClr val="FEFEFD"/>
                </a:solidFill>
                <a:latin typeface="Poppins Light"/>
                <a:ea typeface="Poppins Light"/>
                <a:cs typeface="Poppins Light"/>
                <a:sym typeface="Poppins Light"/>
              </a:rPr>
              <a:t>, sunt in culpa qui </a:t>
            </a:r>
            <a:r>
              <a:rPr lang="en-US" sz="1808" dirty="0" err="1">
                <a:solidFill>
                  <a:srgbClr val="FEFEFD"/>
                </a:solidFill>
                <a:latin typeface="Poppins Light"/>
                <a:ea typeface="Poppins Light"/>
                <a:cs typeface="Poppins Light"/>
                <a:sym typeface="Poppins Light"/>
              </a:rPr>
              <a:t>officia</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deserunt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mollit</a:t>
            </a:r>
            <a:r>
              <a:rPr lang="en-US" sz="1808" dirty="0">
                <a:solidFill>
                  <a:srgbClr val="FEFEFD"/>
                </a:solidFill>
                <a:latin typeface="Poppins Light"/>
                <a:ea typeface="Poppins Light"/>
                <a:cs typeface="Poppins Light"/>
                <a:sym typeface="Poppins Light"/>
              </a:rPr>
              <a:t> </a:t>
            </a:r>
            <a:r>
              <a:rPr lang="en-US" sz="1808" dirty="0" err="1">
                <a:solidFill>
                  <a:srgbClr val="FEFEFD"/>
                </a:solidFill>
                <a:latin typeface="Poppins Light"/>
                <a:ea typeface="Poppins Light"/>
                <a:cs typeface="Poppins Light"/>
                <a:sym typeface="Poppins Light"/>
              </a:rPr>
              <a:t>anim</a:t>
            </a:r>
            <a:r>
              <a:rPr lang="en-US" sz="1808" dirty="0">
                <a:solidFill>
                  <a:srgbClr val="FEFEFD"/>
                </a:solidFill>
                <a:latin typeface="Poppins Light"/>
                <a:ea typeface="Poppins Light"/>
                <a:cs typeface="Poppins Light"/>
                <a:sym typeface="Poppins Light"/>
              </a:rPr>
              <a:t> id est </a:t>
            </a:r>
            <a:r>
              <a:rPr lang="en-US" sz="1808" dirty="0" err="1">
                <a:solidFill>
                  <a:srgbClr val="FEFEFD"/>
                </a:solidFill>
                <a:latin typeface="Poppins Light"/>
                <a:ea typeface="Poppins Light"/>
                <a:cs typeface="Poppins Light"/>
                <a:sym typeface="Poppins Light"/>
              </a:rPr>
              <a:t>laborum</a:t>
            </a:r>
            <a:r>
              <a:rPr lang="en-US" sz="1808" dirty="0">
                <a:solidFill>
                  <a:srgbClr val="FEFEFD"/>
                </a:solidFill>
                <a:latin typeface="Poppins Light"/>
                <a:ea typeface="Poppins Light"/>
                <a:cs typeface="Poppins Light"/>
                <a:sym typeface="Poppins Light"/>
              </a:rPr>
              <a:t>.</a:t>
            </a:r>
          </a:p>
        </p:txBody>
      </p:sp>
      <p:sp>
        <p:nvSpPr>
          <p:cNvPr id="16" name="Freeform 16"/>
          <p:cNvSpPr/>
          <p:nvPr/>
        </p:nvSpPr>
        <p:spPr>
          <a:xfrm>
            <a:off x="15267835" y="825825"/>
            <a:ext cx="2318430" cy="962462"/>
          </a:xfrm>
          <a:custGeom>
            <a:avLst/>
            <a:gdLst/>
            <a:ahLst/>
            <a:cxnLst/>
            <a:rect l="l" t="t" r="r" b="b"/>
            <a:pathLst>
              <a:path w="2318430" h="962462">
                <a:moveTo>
                  <a:pt x="0" y="0"/>
                </a:moveTo>
                <a:lnTo>
                  <a:pt x="2318430" y="0"/>
                </a:lnTo>
                <a:lnTo>
                  <a:pt x="2318430" y="962462"/>
                </a:lnTo>
                <a:lnTo>
                  <a:pt x="0" y="962462"/>
                </a:lnTo>
                <a:lnTo>
                  <a:pt x="0" y="0"/>
                </a:lnTo>
                <a:close/>
              </a:path>
            </a:pathLst>
          </a:custGeom>
          <a:blipFill>
            <a:blip r:embed="rId8"/>
            <a:stretch>
              <a:fillRect t="-3279"/>
            </a:stretch>
          </a:blipFill>
        </p:spPr>
      </p:sp>
      <p:sp>
        <p:nvSpPr>
          <p:cNvPr id="17" name="Freeform 17"/>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9"/>
            <a:stretch>
              <a:fillRect b="-29903"/>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B953F"/>
        </a:solidFill>
        <a:effectLst/>
      </p:bgPr>
    </p:bg>
    <p:spTree>
      <p:nvGrpSpPr>
        <p:cNvPr id="1" name=""/>
        <p:cNvGrpSpPr/>
        <p:nvPr/>
      </p:nvGrpSpPr>
      <p:grpSpPr>
        <a:xfrm>
          <a:off x="0" y="0"/>
          <a:ext cx="0" cy="0"/>
          <a:chOff x="0" y="0"/>
          <a:chExt cx="0" cy="0"/>
        </a:xfrm>
      </p:grpSpPr>
      <p:grpSp>
        <p:nvGrpSpPr>
          <p:cNvPr id="2" name="Group 2"/>
          <p:cNvGrpSpPr/>
          <p:nvPr/>
        </p:nvGrpSpPr>
        <p:grpSpPr>
          <a:xfrm>
            <a:off x="10157036" y="-413474"/>
            <a:ext cx="5212888" cy="10700474"/>
            <a:chOff x="0" y="0"/>
            <a:chExt cx="395967" cy="812800"/>
          </a:xfrm>
        </p:grpSpPr>
        <p:sp>
          <p:nvSpPr>
            <p:cNvPr id="3" name="Freeform 3"/>
            <p:cNvSpPr/>
            <p:nvPr/>
          </p:nvSpPr>
          <p:spPr>
            <a:xfrm>
              <a:off x="0" y="0"/>
              <a:ext cx="395967" cy="812800"/>
            </a:xfrm>
            <a:custGeom>
              <a:avLst/>
              <a:gdLst/>
              <a:ahLst/>
              <a:cxnLst/>
              <a:rect l="l" t="t" r="r" b="b"/>
              <a:pathLst>
                <a:path w="395967" h="812800">
                  <a:moveTo>
                    <a:pt x="0" y="0"/>
                  </a:moveTo>
                  <a:lnTo>
                    <a:pt x="395967" y="0"/>
                  </a:lnTo>
                  <a:lnTo>
                    <a:pt x="395967" y="812800"/>
                  </a:lnTo>
                  <a:lnTo>
                    <a:pt x="0" y="812800"/>
                  </a:lnTo>
                  <a:close/>
                </a:path>
              </a:pathLst>
            </a:custGeom>
            <a:blipFill>
              <a:blip r:embed="rId2"/>
              <a:stretch>
                <a:fillRect l="-103759" r="-103759"/>
              </a:stretch>
            </a:blipFill>
          </p:spPr>
        </p:sp>
      </p:grpSp>
      <p:grpSp>
        <p:nvGrpSpPr>
          <p:cNvPr id="4" name="Group 4"/>
          <p:cNvGrpSpPr/>
          <p:nvPr/>
        </p:nvGrpSpPr>
        <p:grpSpPr>
          <a:xfrm>
            <a:off x="14439940" y="-514350"/>
            <a:ext cx="19318306" cy="3086100"/>
            <a:chOff x="0" y="0"/>
            <a:chExt cx="5087949" cy="812800"/>
          </a:xfrm>
        </p:grpSpPr>
        <p:sp>
          <p:nvSpPr>
            <p:cNvPr id="5" name="Freeform 5"/>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7D5128"/>
            </a:solidFill>
          </p:spPr>
        </p:sp>
        <p:sp>
          <p:nvSpPr>
            <p:cNvPr id="6" name="TextBox 6"/>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13557800" y="3285582"/>
            <a:ext cx="23714836" cy="5606664"/>
            <a:chOff x="0" y="0"/>
            <a:chExt cx="6245883" cy="1476652"/>
          </a:xfrm>
        </p:grpSpPr>
        <p:sp>
          <p:nvSpPr>
            <p:cNvPr id="8" name="Freeform 8"/>
            <p:cNvSpPr/>
            <p:nvPr/>
          </p:nvSpPr>
          <p:spPr>
            <a:xfrm>
              <a:off x="0" y="0"/>
              <a:ext cx="6245883" cy="1476652"/>
            </a:xfrm>
            <a:custGeom>
              <a:avLst/>
              <a:gdLst/>
              <a:ahLst/>
              <a:cxnLst/>
              <a:rect l="l" t="t" r="r" b="b"/>
              <a:pathLst>
                <a:path w="6245883" h="1476652">
                  <a:moveTo>
                    <a:pt x="0" y="0"/>
                  </a:moveTo>
                  <a:lnTo>
                    <a:pt x="6245883" y="0"/>
                  </a:lnTo>
                  <a:lnTo>
                    <a:pt x="6245883" y="1476652"/>
                  </a:lnTo>
                  <a:lnTo>
                    <a:pt x="0" y="1476652"/>
                  </a:lnTo>
                  <a:close/>
                </a:path>
              </a:pathLst>
            </a:custGeom>
            <a:solidFill>
              <a:srgbClr val="FEFEFD"/>
            </a:solidFill>
          </p:spPr>
        </p:sp>
        <p:sp>
          <p:nvSpPr>
            <p:cNvPr id="9" name="TextBox 9"/>
            <p:cNvSpPr txBox="1"/>
            <p:nvPr/>
          </p:nvSpPr>
          <p:spPr>
            <a:xfrm>
              <a:off x="0" y="-38100"/>
              <a:ext cx="6245883" cy="1514752"/>
            </a:xfrm>
            <a:prstGeom prst="rect">
              <a:avLst/>
            </a:prstGeom>
          </p:spPr>
          <p:txBody>
            <a:bodyPr lIns="50800" tIns="50800" rIns="50800" bIns="50800" rtlCol="0" anchor="ctr"/>
            <a:lstStyle/>
            <a:p>
              <a:pPr algn="ctr">
                <a:lnSpc>
                  <a:spcPts val="2659"/>
                </a:lnSpc>
                <a:spcBef>
                  <a:spcPct val="0"/>
                </a:spcBef>
              </a:pPr>
              <a:endParaRPr/>
            </a:p>
          </p:txBody>
        </p:sp>
      </p:grpSp>
      <p:sp>
        <p:nvSpPr>
          <p:cNvPr id="10" name="TextBox 10"/>
          <p:cNvSpPr txBox="1"/>
          <p:nvPr/>
        </p:nvSpPr>
        <p:spPr>
          <a:xfrm>
            <a:off x="1294979" y="1987522"/>
            <a:ext cx="4311423" cy="1295226"/>
          </a:xfrm>
          <a:prstGeom prst="rect">
            <a:avLst/>
          </a:prstGeom>
        </p:spPr>
        <p:txBody>
          <a:bodyPr lIns="0" tIns="0" rIns="0" bIns="0" rtlCol="0" anchor="t">
            <a:spAutoFit/>
          </a:bodyPr>
          <a:lstStyle/>
          <a:p>
            <a:pPr algn="l">
              <a:lnSpc>
                <a:spcPts val="10058"/>
              </a:lnSpc>
            </a:pPr>
            <a:r>
              <a:rPr lang="en-US" sz="9227" b="1" dirty="0" err="1">
                <a:solidFill>
                  <a:srgbClr val="FEFEFD"/>
                </a:solidFill>
                <a:latin typeface="Montserrat Bold"/>
                <a:ea typeface="Montserrat Bold"/>
                <a:cs typeface="Montserrat Bold"/>
                <a:sym typeface="Montserrat Bold"/>
              </a:rPr>
              <a:t>Título</a:t>
            </a:r>
            <a:endParaRPr lang="en-US" sz="9227" b="1" dirty="0">
              <a:solidFill>
                <a:srgbClr val="FEFEFD"/>
              </a:solidFill>
              <a:latin typeface="Montserrat Bold"/>
              <a:ea typeface="Montserrat Bold"/>
              <a:cs typeface="Montserrat Bold"/>
              <a:sym typeface="Montserrat Bold"/>
            </a:endParaRPr>
          </a:p>
        </p:txBody>
      </p:sp>
      <p:sp>
        <p:nvSpPr>
          <p:cNvPr id="11" name="TextBox 11"/>
          <p:cNvSpPr txBox="1"/>
          <p:nvPr/>
        </p:nvSpPr>
        <p:spPr>
          <a:xfrm>
            <a:off x="5040982" y="1987238"/>
            <a:ext cx="4311423" cy="1295793"/>
          </a:xfrm>
          <a:prstGeom prst="rect">
            <a:avLst/>
          </a:prstGeom>
        </p:spPr>
        <p:txBody>
          <a:bodyPr lIns="0" tIns="0" rIns="0" bIns="0" rtlCol="0" anchor="t">
            <a:spAutoFit/>
          </a:bodyPr>
          <a:lstStyle/>
          <a:p>
            <a:pPr algn="l">
              <a:lnSpc>
                <a:spcPts val="10058"/>
              </a:lnSpc>
            </a:pPr>
            <a:r>
              <a:rPr lang="en-US" sz="9227" b="1" dirty="0">
                <a:solidFill>
                  <a:srgbClr val="FEFEFD"/>
                </a:solidFill>
                <a:latin typeface="Montserrat Medium"/>
                <a:ea typeface="Montserrat Medium"/>
                <a:cs typeface="Montserrat Medium"/>
                <a:sym typeface="Montserrat Medium"/>
              </a:rPr>
              <a:t>Legal</a:t>
            </a:r>
          </a:p>
        </p:txBody>
      </p:sp>
      <p:sp>
        <p:nvSpPr>
          <p:cNvPr id="12" name="Freeform 12"/>
          <p:cNvSpPr/>
          <p:nvPr/>
        </p:nvSpPr>
        <p:spPr>
          <a:xfrm>
            <a:off x="-2043628" y="-2470874"/>
            <a:ext cx="4348534" cy="4114800"/>
          </a:xfrm>
          <a:custGeom>
            <a:avLst/>
            <a:gdLst/>
            <a:ahLst/>
            <a:cxnLst/>
            <a:rect l="l" t="t" r="r" b="b"/>
            <a:pathLst>
              <a:path w="4348534" h="4114800">
                <a:moveTo>
                  <a:pt x="0" y="0"/>
                </a:moveTo>
                <a:lnTo>
                  <a:pt x="4348534" y="0"/>
                </a:lnTo>
                <a:lnTo>
                  <a:pt x="434853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3" name="Group 13"/>
          <p:cNvGrpSpPr/>
          <p:nvPr/>
        </p:nvGrpSpPr>
        <p:grpSpPr>
          <a:xfrm>
            <a:off x="-13557800" y="8892246"/>
            <a:ext cx="23714836" cy="5606664"/>
            <a:chOff x="0" y="0"/>
            <a:chExt cx="6245883" cy="1476652"/>
          </a:xfrm>
        </p:grpSpPr>
        <p:sp>
          <p:nvSpPr>
            <p:cNvPr id="14" name="Freeform 14"/>
            <p:cNvSpPr/>
            <p:nvPr/>
          </p:nvSpPr>
          <p:spPr>
            <a:xfrm>
              <a:off x="0" y="0"/>
              <a:ext cx="6245883" cy="1476652"/>
            </a:xfrm>
            <a:custGeom>
              <a:avLst/>
              <a:gdLst/>
              <a:ahLst/>
              <a:cxnLst/>
              <a:rect l="l" t="t" r="r" b="b"/>
              <a:pathLst>
                <a:path w="6245883" h="1476652">
                  <a:moveTo>
                    <a:pt x="0" y="0"/>
                  </a:moveTo>
                  <a:lnTo>
                    <a:pt x="6245883" y="0"/>
                  </a:lnTo>
                  <a:lnTo>
                    <a:pt x="6245883" y="1476652"/>
                  </a:lnTo>
                  <a:lnTo>
                    <a:pt x="0" y="1476652"/>
                  </a:lnTo>
                  <a:close/>
                </a:path>
              </a:pathLst>
            </a:custGeom>
            <a:solidFill>
              <a:srgbClr val="7D5128"/>
            </a:solidFill>
          </p:spPr>
        </p:sp>
        <p:sp>
          <p:nvSpPr>
            <p:cNvPr id="15" name="TextBox 15"/>
            <p:cNvSpPr txBox="1"/>
            <p:nvPr/>
          </p:nvSpPr>
          <p:spPr>
            <a:xfrm>
              <a:off x="0" y="-38100"/>
              <a:ext cx="6245883" cy="1514752"/>
            </a:xfrm>
            <a:prstGeom prst="rect">
              <a:avLst/>
            </a:prstGeom>
          </p:spPr>
          <p:txBody>
            <a:bodyPr lIns="50800" tIns="50800" rIns="50800" bIns="50800" rtlCol="0" anchor="ctr"/>
            <a:lstStyle/>
            <a:p>
              <a:pPr algn="ctr">
                <a:lnSpc>
                  <a:spcPts val="2659"/>
                </a:lnSpc>
                <a:spcBef>
                  <a:spcPct val="0"/>
                </a:spcBef>
              </a:pPr>
              <a:endParaRPr/>
            </a:p>
          </p:txBody>
        </p:sp>
      </p:grpSp>
      <p:sp>
        <p:nvSpPr>
          <p:cNvPr id="16" name="Freeform 16"/>
          <p:cNvSpPr/>
          <p:nvPr/>
        </p:nvSpPr>
        <p:spPr>
          <a:xfrm>
            <a:off x="-1975242" y="9129944"/>
            <a:ext cx="4582400" cy="1157056"/>
          </a:xfrm>
          <a:custGeom>
            <a:avLst/>
            <a:gdLst/>
            <a:ahLst/>
            <a:cxnLst/>
            <a:rect l="l" t="t" r="r" b="b"/>
            <a:pathLst>
              <a:path w="4582400" h="1157056">
                <a:moveTo>
                  <a:pt x="0" y="0"/>
                </a:moveTo>
                <a:lnTo>
                  <a:pt x="4582400" y="0"/>
                </a:lnTo>
                <a:lnTo>
                  <a:pt x="4582400" y="1157056"/>
                </a:lnTo>
                <a:lnTo>
                  <a:pt x="0" y="11570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7" name="TextBox 17"/>
          <p:cNvSpPr txBox="1"/>
          <p:nvPr/>
        </p:nvSpPr>
        <p:spPr>
          <a:xfrm>
            <a:off x="1322461" y="3867495"/>
            <a:ext cx="8029944" cy="4431983"/>
          </a:xfrm>
          <a:prstGeom prst="rect">
            <a:avLst/>
          </a:prstGeom>
        </p:spPr>
        <p:txBody>
          <a:bodyPr lIns="0" tIns="0" rIns="0" bIns="0" rtlCol="0" anchor="t">
            <a:spAutoFit/>
          </a:bodyPr>
          <a:lstStyle/>
          <a:p>
            <a:pPr algn="l"/>
            <a:r>
              <a:rPr lang="en-US" sz="2400" dirty="0">
                <a:solidFill>
                  <a:srgbClr val="7D5128"/>
                </a:solidFill>
                <a:latin typeface="Poppins"/>
                <a:ea typeface="Poppins"/>
                <a:cs typeface="Poppins"/>
                <a:sym typeface="Poppins"/>
              </a:rPr>
              <a:t>Lorem ipsum dolor sit </a:t>
            </a:r>
            <a:r>
              <a:rPr lang="en-US" sz="2400" dirty="0" err="1">
                <a:solidFill>
                  <a:srgbClr val="7D5128"/>
                </a:solidFill>
                <a:latin typeface="Poppins"/>
                <a:ea typeface="Poppins"/>
                <a:cs typeface="Poppins"/>
                <a:sym typeface="Poppins"/>
              </a:rPr>
              <a:t>amet</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consectetur</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adipiscing</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elit</a:t>
            </a:r>
            <a:r>
              <a:rPr lang="en-US" sz="2400" dirty="0">
                <a:solidFill>
                  <a:srgbClr val="7D5128"/>
                </a:solidFill>
                <a:latin typeface="Poppins"/>
                <a:ea typeface="Poppins"/>
                <a:cs typeface="Poppins"/>
                <a:sym typeface="Poppins"/>
              </a:rPr>
              <a:t>, sed do </a:t>
            </a:r>
            <a:r>
              <a:rPr lang="en-US" sz="2400" dirty="0" err="1">
                <a:solidFill>
                  <a:srgbClr val="7D5128"/>
                </a:solidFill>
                <a:latin typeface="Poppins"/>
                <a:ea typeface="Poppins"/>
                <a:cs typeface="Poppins"/>
                <a:sym typeface="Poppins"/>
              </a:rPr>
              <a:t>eiusmod</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tempor</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incididunt</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ut</a:t>
            </a:r>
            <a:r>
              <a:rPr lang="en-US" sz="2400" dirty="0">
                <a:solidFill>
                  <a:srgbClr val="7D5128"/>
                </a:solidFill>
                <a:latin typeface="Poppins"/>
                <a:ea typeface="Poppins"/>
                <a:cs typeface="Poppins"/>
                <a:sym typeface="Poppins"/>
              </a:rPr>
              <a:t> labore et dolore magna </a:t>
            </a:r>
            <a:r>
              <a:rPr lang="en-US" sz="2400" dirty="0" err="1">
                <a:solidFill>
                  <a:srgbClr val="7D5128"/>
                </a:solidFill>
                <a:latin typeface="Poppins"/>
                <a:ea typeface="Poppins"/>
                <a:cs typeface="Poppins"/>
                <a:sym typeface="Poppins"/>
              </a:rPr>
              <a:t>aliqua</a:t>
            </a:r>
            <a:r>
              <a:rPr lang="en-US" sz="2400" dirty="0">
                <a:solidFill>
                  <a:srgbClr val="7D5128"/>
                </a:solidFill>
                <a:latin typeface="Poppins"/>
                <a:ea typeface="Poppins"/>
                <a:cs typeface="Poppins"/>
                <a:sym typeface="Poppins"/>
              </a:rPr>
              <a:t>. Ut </a:t>
            </a:r>
            <a:r>
              <a:rPr lang="en-US" sz="2400" dirty="0" err="1">
                <a:solidFill>
                  <a:srgbClr val="7D5128"/>
                </a:solidFill>
                <a:latin typeface="Poppins"/>
                <a:ea typeface="Poppins"/>
                <a:cs typeface="Poppins"/>
                <a:sym typeface="Poppins"/>
              </a:rPr>
              <a:t>enim</a:t>
            </a:r>
            <a:r>
              <a:rPr lang="en-US" sz="2400" dirty="0">
                <a:solidFill>
                  <a:srgbClr val="7D5128"/>
                </a:solidFill>
                <a:latin typeface="Poppins"/>
                <a:ea typeface="Poppins"/>
                <a:cs typeface="Poppins"/>
                <a:sym typeface="Poppins"/>
              </a:rPr>
              <a:t> ad minim </a:t>
            </a:r>
            <a:r>
              <a:rPr lang="en-US" sz="2400" dirty="0" err="1">
                <a:solidFill>
                  <a:srgbClr val="7D5128"/>
                </a:solidFill>
                <a:latin typeface="Poppins"/>
                <a:ea typeface="Poppins"/>
                <a:cs typeface="Poppins"/>
                <a:sym typeface="Poppins"/>
              </a:rPr>
              <a:t>veniam</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quis</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nostrud</a:t>
            </a:r>
            <a:r>
              <a:rPr lang="en-US" sz="2400" dirty="0">
                <a:solidFill>
                  <a:srgbClr val="7D5128"/>
                </a:solidFill>
                <a:latin typeface="Poppins"/>
                <a:ea typeface="Poppins"/>
                <a:cs typeface="Poppins"/>
                <a:sym typeface="Poppins"/>
              </a:rPr>
              <a:t> exercitation </a:t>
            </a:r>
            <a:r>
              <a:rPr lang="en-US" sz="2400" dirty="0" err="1">
                <a:solidFill>
                  <a:srgbClr val="7D5128"/>
                </a:solidFill>
                <a:latin typeface="Poppins"/>
                <a:ea typeface="Poppins"/>
                <a:cs typeface="Poppins"/>
                <a:sym typeface="Poppins"/>
              </a:rPr>
              <a:t>ullamco</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laboris</a:t>
            </a:r>
            <a:r>
              <a:rPr lang="en-US" sz="2400" dirty="0">
                <a:solidFill>
                  <a:srgbClr val="7D5128"/>
                </a:solidFill>
                <a:latin typeface="Poppins"/>
                <a:ea typeface="Poppins"/>
                <a:cs typeface="Poppins"/>
                <a:sym typeface="Poppins"/>
              </a:rPr>
              <a:t> nisi </a:t>
            </a:r>
            <a:r>
              <a:rPr lang="en-US" sz="2400" dirty="0" err="1">
                <a:solidFill>
                  <a:srgbClr val="7D5128"/>
                </a:solidFill>
                <a:latin typeface="Poppins"/>
                <a:ea typeface="Poppins"/>
                <a:cs typeface="Poppins"/>
                <a:sym typeface="Poppins"/>
              </a:rPr>
              <a:t>ut</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aliquip</a:t>
            </a:r>
            <a:r>
              <a:rPr lang="en-US" sz="2400" dirty="0">
                <a:solidFill>
                  <a:srgbClr val="7D5128"/>
                </a:solidFill>
                <a:latin typeface="Poppins"/>
                <a:ea typeface="Poppins"/>
                <a:cs typeface="Poppins"/>
                <a:sym typeface="Poppins"/>
              </a:rPr>
              <a:t> ex </a:t>
            </a:r>
            <a:r>
              <a:rPr lang="en-US" sz="2400" dirty="0" err="1">
                <a:solidFill>
                  <a:srgbClr val="7D5128"/>
                </a:solidFill>
                <a:latin typeface="Poppins"/>
                <a:ea typeface="Poppins"/>
                <a:cs typeface="Poppins"/>
                <a:sym typeface="Poppins"/>
              </a:rPr>
              <a:t>ea</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commodo</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consequat</a:t>
            </a:r>
            <a:r>
              <a:rPr lang="en-US" sz="2400" dirty="0">
                <a:solidFill>
                  <a:srgbClr val="7D5128"/>
                </a:solidFill>
                <a:latin typeface="Poppins"/>
                <a:ea typeface="Poppins"/>
                <a:cs typeface="Poppins"/>
                <a:sym typeface="Poppins"/>
              </a:rPr>
              <a:t>. Duis </a:t>
            </a:r>
            <a:r>
              <a:rPr lang="en-US" sz="2400" dirty="0" err="1">
                <a:solidFill>
                  <a:srgbClr val="7D5128"/>
                </a:solidFill>
                <a:latin typeface="Poppins"/>
                <a:ea typeface="Poppins"/>
                <a:cs typeface="Poppins"/>
                <a:sym typeface="Poppins"/>
              </a:rPr>
              <a:t>aute</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irure</a:t>
            </a:r>
            <a:r>
              <a:rPr lang="en-US" sz="2400" dirty="0">
                <a:solidFill>
                  <a:srgbClr val="7D5128"/>
                </a:solidFill>
                <a:latin typeface="Poppins"/>
                <a:ea typeface="Poppins"/>
                <a:cs typeface="Poppins"/>
                <a:sym typeface="Poppins"/>
              </a:rPr>
              <a:t> dolor in </a:t>
            </a:r>
            <a:r>
              <a:rPr lang="en-US" sz="2400" dirty="0" err="1">
                <a:solidFill>
                  <a:srgbClr val="7D5128"/>
                </a:solidFill>
                <a:latin typeface="Poppins"/>
                <a:ea typeface="Poppins"/>
                <a:cs typeface="Poppins"/>
                <a:sym typeface="Poppins"/>
              </a:rPr>
              <a:t>reprehenderit</a:t>
            </a:r>
            <a:r>
              <a:rPr lang="en-US" sz="2400" dirty="0">
                <a:solidFill>
                  <a:srgbClr val="7D5128"/>
                </a:solidFill>
                <a:latin typeface="Poppins"/>
                <a:ea typeface="Poppins"/>
                <a:cs typeface="Poppins"/>
                <a:sym typeface="Poppins"/>
              </a:rPr>
              <a:t> in </a:t>
            </a:r>
            <a:r>
              <a:rPr lang="en-US" sz="2400" dirty="0" err="1">
                <a:solidFill>
                  <a:srgbClr val="7D5128"/>
                </a:solidFill>
                <a:latin typeface="Poppins"/>
                <a:ea typeface="Poppins"/>
                <a:cs typeface="Poppins"/>
                <a:sym typeface="Poppins"/>
              </a:rPr>
              <a:t>voluptate</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velit</a:t>
            </a:r>
            <a:r>
              <a:rPr lang="en-US" sz="2400" dirty="0">
                <a:solidFill>
                  <a:srgbClr val="7D5128"/>
                </a:solidFill>
                <a:latin typeface="Poppins"/>
                <a:ea typeface="Poppins"/>
                <a:cs typeface="Poppins"/>
                <a:sym typeface="Poppins"/>
              </a:rPr>
              <a:t> esse </a:t>
            </a:r>
            <a:r>
              <a:rPr lang="en-US" sz="2400" dirty="0" err="1">
                <a:solidFill>
                  <a:srgbClr val="7D5128"/>
                </a:solidFill>
                <a:latin typeface="Poppins"/>
                <a:ea typeface="Poppins"/>
                <a:cs typeface="Poppins"/>
                <a:sym typeface="Poppins"/>
              </a:rPr>
              <a:t>cillum</a:t>
            </a:r>
            <a:r>
              <a:rPr lang="en-US" sz="2400" dirty="0">
                <a:solidFill>
                  <a:srgbClr val="7D5128"/>
                </a:solidFill>
                <a:latin typeface="Poppins"/>
                <a:ea typeface="Poppins"/>
                <a:cs typeface="Poppins"/>
                <a:sym typeface="Poppins"/>
              </a:rPr>
              <a:t> dolore </a:t>
            </a:r>
            <a:r>
              <a:rPr lang="en-US" sz="2400" dirty="0" err="1">
                <a:solidFill>
                  <a:srgbClr val="7D5128"/>
                </a:solidFill>
                <a:latin typeface="Poppins"/>
                <a:ea typeface="Poppins"/>
                <a:cs typeface="Poppins"/>
                <a:sym typeface="Poppins"/>
              </a:rPr>
              <a:t>eu</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fugiat</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nulla</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pariatur</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Excepteur</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sint</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occaecat</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cupidatat</a:t>
            </a:r>
            <a:r>
              <a:rPr lang="en-US" sz="2400" dirty="0">
                <a:solidFill>
                  <a:srgbClr val="7D5128"/>
                </a:solidFill>
                <a:latin typeface="Poppins"/>
                <a:ea typeface="Poppins"/>
                <a:cs typeface="Poppins"/>
                <a:sym typeface="Poppins"/>
              </a:rPr>
              <a:t> non </a:t>
            </a:r>
            <a:r>
              <a:rPr lang="en-US" sz="2400" dirty="0" err="1">
                <a:solidFill>
                  <a:srgbClr val="7D5128"/>
                </a:solidFill>
                <a:latin typeface="Poppins"/>
                <a:ea typeface="Poppins"/>
                <a:cs typeface="Poppins"/>
                <a:sym typeface="Poppins"/>
              </a:rPr>
              <a:t>proident</a:t>
            </a:r>
            <a:r>
              <a:rPr lang="en-US" sz="2400" dirty="0">
                <a:solidFill>
                  <a:srgbClr val="7D5128"/>
                </a:solidFill>
                <a:latin typeface="Poppins"/>
                <a:ea typeface="Poppins"/>
                <a:cs typeface="Poppins"/>
                <a:sym typeface="Poppins"/>
              </a:rPr>
              <a:t>, sunt in culpa qui </a:t>
            </a:r>
            <a:r>
              <a:rPr lang="en-US" sz="2400" dirty="0" err="1">
                <a:solidFill>
                  <a:srgbClr val="7D5128"/>
                </a:solidFill>
                <a:latin typeface="Poppins"/>
                <a:ea typeface="Poppins"/>
                <a:cs typeface="Poppins"/>
                <a:sym typeface="Poppins"/>
              </a:rPr>
              <a:t>officia</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deserunt</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mollit</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anim</a:t>
            </a:r>
            <a:r>
              <a:rPr lang="en-US" sz="2400" dirty="0">
                <a:solidFill>
                  <a:srgbClr val="7D5128"/>
                </a:solidFill>
                <a:latin typeface="Poppins"/>
                <a:ea typeface="Poppins"/>
                <a:cs typeface="Poppins"/>
                <a:sym typeface="Poppins"/>
              </a:rPr>
              <a:t> id est </a:t>
            </a:r>
            <a:r>
              <a:rPr lang="en-US" sz="2400" dirty="0" err="1">
                <a:solidFill>
                  <a:srgbClr val="7D5128"/>
                </a:solidFill>
                <a:latin typeface="Poppins"/>
                <a:ea typeface="Poppins"/>
                <a:cs typeface="Poppins"/>
                <a:sym typeface="Poppins"/>
              </a:rPr>
              <a:t>laborum</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Excepteur</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sint</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occaecat</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cupidatat</a:t>
            </a:r>
            <a:r>
              <a:rPr lang="en-US" sz="2400" dirty="0">
                <a:solidFill>
                  <a:srgbClr val="7D5128"/>
                </a:solidFill>
                <a:latin typeface="Poppins"/>
                <a:ea typeface="Poppins"/>
                <a:cs typeface="Poppins"/>
                <a:sym typeface="Poppins"/>
              </a:rPr>
              <a:t> non </a:t>
            </a:r>
            <a:r>
              <a:rPr lang="en-US" sz="2400" dirty="0" err="1">
                <a:solidFill>
                  <a:srgbClr val="7D5128"/>
                </a:solidFill>
                <a:latin typeface="Poppins"/>
                <a:ea typeface="Poppins"/>
                <a:cs typeface="Poppins"/>
                <a:sym typeface="Poppins"/>
              </a:rPr>
              <a:t>proident</a:t>
            </a:r>
            <a:r>
              <a:rPr lang="en-US" sz="2400" dirty="0">
                <a:solidFill>
                  <a:srgbClr val="7D5128"/>
                </a:solidFill>
                <a:latin typeface="Poppins"/>
                <a:ea typeface="Poppins"/>
                <a:cs typeface="Poppins"/>
                <a:sym typeface="Poppins"/>
              </a:rPr>
              <a:t>, sunt in culpa qui </a:t>
            </a:r>
            <a:r>
              <a:rPr lang="en-US" sz="2400" dirty="0" err="1">
                <a:solidFill>
                  <a:srgbClr val="7D5128"/>
                </a:solidFill>
                <a:latin typeface="Poppins"/>
                <a:ea typeface="Poppins"/>
                <a:cs typeface="Poppins"/>
                <a:sym typeface="Poppins"/>
              </a:rPr>
              <a:t>officia</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deserunt</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mollit</a:t>
            </a:r>
            <a:r>
              <a:rPr lang="en-US" sz="2400" dirty="0">
                <a:solidFill>
                  <a:srgbClr val="7D5128"/>
                </a:solidFill>
                <a:latin typeface="Poppins"/>
                <a:ea typeface="Poppins"/>
                <a:cs typeface="Poppins"/>
                <a:sym typeface="Poppins"/>
              </a:rPr>
              <a:t> </a:t>
            </a:r>
            <a:r>
              <a:rPr lang="en-US" sz="2400" dirty="0" err="1">
                <a:solidFill>
                  <a:srgbClr val="7D5128"/>
                </a:solidFill>
                <a:latin typeface="Poppins"/>
                <a:ea typeface="Poppins"/>
                <a:cs typeface="Poppins"/>
                <a:sym typeface="Poppins"/>
              </a:rPr>
              <a:t>anim</a:t>
            </a:r>
            <a:r>
              <a:rPr lang="en-US" sz="2400" dirty="0">
                <a:solidFill>
                  <a:srgbClr val="7D5128"/>
                </a:solidFill>
                <a:latin typeface="Poppins"/>
                <a:ea typeface="Poppins"/>
                <a:cs typeface="Poppins"/>
                <a:sym typeface="Poppins"/>
              </a:rPr>
              <a:t> id est </a:t>
            </a:r>
            <a:r>
              <a:rPr lang="en-US" sz="2400" dirty="0" err="1">
                <a:solidFill>
                  <a:srgbClr val="7D5128"/>
                </a:solidFill>
                <a:latin typeface="Poppins"/>
                <a:ea typeface="Poppins"/>
                <a:cs typeface="Poppins"/>
                <a:sym typeface="Poppins"/>
              </a:rPr>
              <a:t>laborum</a:t>
            </a:r>
            <a:r>
              <a:rPr lang="en-US" sz="2400" dirty="0">
                <a:solidFill>
                  <a:srgbClr val="7D5128"/>
                </a:solidFill>
                <a:latin typeface="Poppins"/>
                <a:ea typeface="Poppins"/>
                <a:cs typeface="Poppins"/>
                <a:sym typeface="Poppins"/>
              </a:rPr>
              <a:t>. </a:t>
            </a:r>
          </a:p>
        </p:txBody>
      </p:sp>
      <p:sp>
        <p:nvSpPr>
          <p:cNvPr id="19" name="Freeform 19"/>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7"/>
            <a:stretch>
              <a:fillRect b="-29903"/>
            </a:stretch>
          </a:blipFill>
        </p:spPr>
      </p:sp>
      <p:sp>
        <p:nvSpPr>
          <p:cNvPr id="20" name="Freeform 20"/>
          <p:cNvSpPr/>
          <p:nvPr/>
        </p:nvSpPr>
        <p:spPr>
          <a:xfrm>
            <a:off x="15267835" y="825825"/>
            <a:ext cx="2318430" cy="962462"/>
          </a:xfrm>
          <a:custGeom>
            <a:avLst/>
            <a:gdLst/>
            <a:ahLst/>
            <a:cxnLst/>
            <a:rect l="l" t="t" r="r" b="b"/>
            <a:pathLst>
              <a:path w="2318430" h="962462">
                <a:moveTo>
                  <a:pt x="0" y="0"/>
                </a:moveTo>
                <a:lnTo>
                  <a:pt x="2318430" y="0"/>
                </a:lnTo>
                <a:lnTo>
                  <a:pt x="2318430" y="962462"/>
                </a:lnTo>
                <a:lnTo>
                  <a:pt x="0" y="962462"/>
                </a:lnTo>
                <a:lnTo>
                  <a:pt x="0" y="0"/>
                </a:lnTo>
                <a:close/>
              </a:path>
            </a:pathLst>
          </a:custGeom>
          <a:blipFill>
            <a:blip r:embed="rId8"/>
            <a:stretch>
              <a:fillRect t="-3279"/>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EFD"/>
        </a:solidFill>
        <a:effectLst/>
      </p:bgPr>
    </p:bg>
    <p:spTree>
      <p:nvGrpSpPr>
        <p:cNvPr id="1" name=""/>
        <p:cNvGrpSpPr/>
        <p:nvPr/>
      </p:nvGrpSpPr>
      <p:grpSpPr>
        <a:xfrm>
          <a:off x="0" y="0"/>
          <a:ext cx="0" cy="0"/>
          <a:chOff x="0" y="0"/>
          <a:chExt cx="0" cy="0"/>
        </a:xfrm>
      </p:grpSpPr>
      <p:grpSp>
        <p:nvGrpSpPr>
          <p:cNvPr id="2" name="Group 2"/>
          <p:cNvGrpSpPr/>
          <p:nvPr/>
        </p:nvGrpSpPr>
        <p:grpSpPr>
          <a:xfrm>
            <a:off x="-641633" y="-60041"/>
            <a:ext cx="19292349" cy="5203541"/>
            <a:chOff x="0" y="0"/>
            <a:chExt cx="1410914" cy="380552"/>
          </a:xfrm>
        </p:grpSpPr>
        <p:sp>
          <p:nvSpPr>
            <p:cNvPr id="3" name="Freeform 3"/>
            <p:cNvSpPr/>
            <p:nvPr/>
          </p:nvSpPr>
          <p:spPr>
            <a:xfrm>
              <a:off x="0" y="0"/>
              <a:ext cx="1410914" cy="380552"/>
            </a:xfrm>
            <a:custGeom>
              <a:avLst/>
              <a:gdLst/>
              <a:ahLst/>
              <a:cxnLst/>
              <a:rect l="l" t="t" r="r" b="b"/>
              <a:pathLst>
                <a:path w="1410914" h="380552">
                  <a:moveTo>
                    <a:pt x="0" y="0"/>
                  </a:moveTo>
                  <a:lnTo>
                    <a:pt x="1410914" y="0"/>
                  </a:lnTo>
                  <a:lnTo>
                    <a:pt x="1410914" y="380552"/>
                  </a:lnTo>
                  <a:lnTo>
                    <a:pt x="0" y="380552"/>
                  </a:lnTo>
                  <a:close/>
                </a:path>
              </a:pathLst>
            </a:custGeom>
            <a:blipFill>
              <a:blip r:embed="rId2"/>
              <a:stretch>
                <a:fillRect t="-73507" b="-73507"/>
              </a:stretch>
            </a:blipFill>
          </p:spPr>
        </p:sp>
      </p:grpSp>
      <p:grpSp>
        <p:nvGrpSpPr>
          <p:cNvPr id="4" name="Group 4"/>
          <p:cNvGrpSpPr/>
          <p:nvPr/>
        </p:nvGrpSpPr>
        <p:grpSpPr>
          <a:xfrm>
            <a:off x="14439940" y="-514350"/>
            <a:ext cx="19318306" cy="3086100"/>
            <a:chOff x="0" y="0"/>
            <a:chExt cx="5087949" cy="812800"/>
          </a:xfrm>
        </p:grpSpPr>
        <p:sp>
          <p:nvSpPr>
            <p:cNvPr id="5" name="Freeform 5"/>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1C9CB8"/>
            </a:solidFill>
          </p:spPr>
        </p:sp>
        <p:sp>
          <p:nvSpPr>
            <p:cNvPr id="6" name="TextBox 6"/>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1262252" y="2721049"/>
            <a:ext cx="6686550" cy="668655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5128"/>
            </a:solidFill>
            <a:ln w="28575" cap="sq">
              <a:solidFill>
                <a:srgbClr val="E5E9EB"/>
              </a:solidFill>
              <a:prstDash val="solid"/>
              <a:miter/>
            </a:ln>
          </p:spPr>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10"/>
          <p:cNvGrpSpPr>
            <a:grpSpLocks noChangeAspect="1"/>
          </p:cNvGrpSpPr>
          <p:nvPr/>
        </p:nvGrpSpPr>
        <p:grpSpPr>
          <a:xfrm>
            <a:off x="-1342242" y="4301346"/>
            <a:ext cx="3881288" cy="3881288"/>
            <a:chOff x="0" y="0"/>
            <a:chExt cx="14840029" cy="14840029"/>
          </a:xfrm>
        </p:grpSpPr>
        <p:sp>
          <p:nvSpPr>
            <p:cNvPr id="11" name="Freeform 11"/>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1C9CB8"/>
            </a:solidFill>
          </p:spPr>
        </p:sp>
        <p:sp>
          <p:nvSpPr>
            <p:cNvPr id="12" name="Freeform 12"/>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EFEFD"/>
            </a:solidFill>
          </p:spPr>
        </p:sp>
        <p:sp>
          <p:nvSpPr>
            <p:cNvPr id="13" name="Freeform 13"/>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3"/>
              <a:stretch>
                <a:fillRect l="223" t="-25046" r="223" b="-25046"/>
              </a:stretch>
            </a:blipFill>
          </p:spPr>
        </p:sp>
      </p:grpSp>
      <p:sp>
        <p:nvSpPr>
          <p:cNvPr id="14" name="TextBox 14"/>
          <p:cNvSpPr txBox="1"/>
          <p:nvPr/>
        </p:nvSpPr>
        <p:spPr>
          <a:xfrm>
            <a:off x="2903093" y="4943931"/>
            <a:ext cx="4311423" cy="1298059"/>
          </a:xfrm>
          <a:prstGeom prst="rect">
            <a:avLst/>
          </a:prstGeom>
        </p:spPr>
        <p:txBody>
          <a:bodyPr lIns="0" tIns="0" rIns="0" bIns="0" rtlCol="0" anchor="t">
            <a:spAutoFit/>
          </a:bodyPr>
          <a:lstStyle/>
          <a:p>
            <a:pPr algn="l">
              <a:lnSpc>
                <a:spcPts val="10058"/>
              </a:lnSpc>
            </a:pPr>
            <a:r>
              <a:rPr lang="en-US" sz="9227" b="1" dirty="0" err="1">
                <a:solidFill>
                  <a:srgbClr val="FEFEFD"/>
                </a:solidFill>
                <a:latin typeface="Montserrat Bold"/>
                <a:ea typeface="Montserrat Bold"/>
                <a:cs typeface="Montserrat Bold"/>
                <a:sym typeface="Montserrat Bold"/>
              </a:rPr>
              <a:t>Título</a:t>
            </a:r>
            <a:endParaRPr lang="en-US" sz="9227" b="1" dirty="0">
              <a:solidFill>
                <a:srgbClr val="FEFEFD"/>
              </a:solidFill>
              <a:latin typeface="Montserrat Bold"/>
              <a:ea typeface="Montserrat Bold"/>
              <a:cs typeface="Montserrat Bold"/>
              <a:sym typeface="Montserrat Bold"/>
            </a:endParaRPr>
          </a:p>
        </p:txBody>
      </p:sp>
      <p:sp>
        <p:nvSpPr>
          <p:cNvPr id="15" name="TextBox 15"/>
          <p:cNvSpPr txBox="1"/>
          <p:nvPr/>
        </p:nvSpPr>
        <p:spPr>
          <a:xfrm>
            <a:off x="2946382" y="5993701"/>
            <a:ext cx="4311423" cy="1295793"/>
          </a:xfrm>
          <a:prstGeom prst="rect">
            <a:avLst/>
          </a:prstGeom>
        </p:spPr>
        <p:txBody>
          <a:bodyPr lIns="0" tIns="0" rIns="0" bIns="0" rtlCol="0" anchor="t">
            <a:spAutoFit/>
          </a:bodyPr>
          <a:lstStyle/>
          <a:p>
            <a:pPr algn="l">
              <a:lnSpc>
                <a:spcPts val="10058"/>
              </a:lnSpc>
            </a:pPr>
            <a:r>
              <a:rPr lang="en-US" sz="9227" b="1" dirty="0">
                <a:solidFill>
                  <a:srgbClr val="FEFEFD"/>
                </a:solidFill>
                <a:latin typeface="Montserrat Medium"/>
                <a:ea typeface="Montserrat Medium"/>
                <a:cs typeface="Montserrat Medium"/>
                <a:sym typeface="Montserrat Medium"/>
              </a:rPr>
              <a:t>Legal</a:t>
            </a:r>
          </a:p>
        </p:txBody>
      </p:sp>
      <p:sp>
        <p:nvSpPr>
          <p:cNvPr id="16" name="TextBox 16"/>
          <p:cNvSpPr txBox="1"/>
          <p:nvPr/>
        </p:nvSpPr>
        <p:spPr>
          <a:xfrm>
            <a:off x="8716294" y="5879401"/>
            <a:ext cx="8543006" cy="1885131"/>
          </a:xfrm>
          <a:prstGeom prst="rect">
            <a:avLst/>
          </a:prstGeom>
        </p:spPr>
        <p:txBody>
          <a:bodyPr lIns="0" tIns="0" rIns="0" bIns="0" rtlCol="0" anchor="t">
            <a:spAutoFit/>
          </a:bodyPr>
          <a:lstStyle/>
          <a:p>
            <a:pPr algn="l">
              <a:lnSpc>
                <a:spcPts val="2061"/>
              </a:lnSpc>
            </a:pPr>
            <a:r>
              <a:rPr lang="en-US" sz="2000" dirty="0">
                <a:solidFill>
                  <a:srgbClr val="7D5128"/>
                </a:solidFill>
                <a:latin typeface="Poppins Medium"/>
                <a:ea typeface="Poppins Medium"/>
                <a:cs typeface="Poppins Medium"/>
                <a:sym typeface="Poppins Medium"/>
              </a:rPr>
              <a:t>Lorem ipsum dolor sit </a:t>
            </a:r>
            <a:r>
              <a:rPr lang="en-US" sz="2000" dirty="0" err="1">
                <a:solidFill>
                  <a:srgbClr val="7D5128"/>
                </a:solidFill>
                <a:latin typeface="Poppins Medium"/>
                <a:ea typeface="Poppins Medium"/>
                <a:cs typeface="Poppins Medium"/>
                <a:sym typeface="Poppins Medium"/>
              </a:rPr>
              <a:t>amet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consectetur</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adipiscing</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elit</a:t>
            </a:r>
            <a:r>
              <a:rPr lang="en-US" sz="2000" dirty="0">
                <a:solidFill>
                  <a:srgbClr val="7D5128"/>
                </a:solidFill>
                <a:latin typeface="Poppins Medium"/>
                <a:ea typeface="Poppins Medium"/>
                <a:cs typeface="Poppins Medium"/>
                <a:sym typeface="Poppins Medium"/>
              </a:rPr>
              <a:t>, sed do </a:t>
            </a:r>
            <a:r>
              <a:rPr lang="en-US" sz="2000" dirty="0" err="1">
                <a:solidFill>
                  <a:srgbClr val="7D5128"/>
                </a:solidFill>
                <a:latin typeface="Poppins Medium"/>
                <a:ea typeface="Poppins Medium"/>
                <a:cs typeface="Poppins Medium"/>
                <a:sym typeface="Poppins Medium"/>
              </a:rPr>
              <a:t>eiusmod</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tempor</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incididunt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ut</a:t>
            </a:r>
            <a:r>
              <a:rPr lang="en-US" sz="2000" dirty="0">
                <a:solidFill>
                  <a:srgbClr val="7D5128"/>
                </a:solidFill>
                <a:latin typeface="Poppins Medium"/>
                <a:ea typeface="Poppins Medium"/>
                <a:cs typeface="Poppins Medium"/>
                <a:sym typeface="Poppins Medium"/>
              </a:rPr>
              <a:t> labore et dolore magna </a:t>
            </a:r>
            <a:r>
              <a:rPr lang="en-US" sz="2000" dirty="0" err="1">
                <a:solidFill>
                  <a:srgbClr val="7D5128"/>
                </a:solidFill>
                <a:latin typeface="Poppins Medium"/>
                <a:ea typeface="Poppins Medium"/>
                <a:cs typeface="Poppins Medium"/>
                <a:sym typeface="Poppins Medium"/>
              </a:rPr>
              <a:t>aliqua</a:t>
            </a:r>
            <a:r>
              <a:rPr lang="en-US" sz="2000" dirty="0">
                <a:solidFill>
                  <a:srgbClr val="7D5128"/>
                </a:solidFill>
                <a:latin typeface="Poppins Medium"/>
                <a:ea typeface="Poppins Medium"/>
                <a:cs typeface="Poppins Medium"/>
                <a:sym typeface="Poppins Medium"/>
              </a:rPr>
              <a:t>. Ut </a:t>
            </a:r>
            <a:r>
              <a:rPr lang="en-US" sz="2000" dirty="0" err="1">
                <a:solidFill>
                  <a:srgbClr val="7D5128"/>
                </a:solidFill>
                <a:latin typeface="Poppins Medium"/>
                <a:ea typeface="Poppins Medium"/>
                <a:cs typeface="Poppins Medium"/>
                <a:sym typeface="Poppins Medium"/>
              </a:rPr>
              <a:t>enim</a:t>
            </a:r>
            <a:r>
              <a:rPr lang="en-US" sz="2000" dirty="0">
                <a:solidFill>
                  <a:srgbClr val="7D5128"/>
                </a:solidFill>
                <a:latin typeface="Poppins Medium"/>
                <a:ea typeface="Poppins Medium"/>
                <a:cs typeface="Poppins Medium"/>
                <a:sym typeface="Poppins Medium"/>
              </a:rPr>
              <a:t> ad minim </a:t>
            </a:r>
            <a:r>
              <a:rPr lang="en-US" sz="2000" dirty="0" err="1">
                <a:solidFill>
                  <a:srgbClr val="7D5128"/>
                </a:solidFill>
                <a:latin typeface="Poppins Medium"/>
                <a:ea typeface="Poppins Medium"/>
                <a:cs typeface="Poppins Medium"/>
                <a:sym typeface="Poppins Medium"/>
              </a:rPr>
              <a:t>veniam</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quis</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nostrud</a:t>
            </a:r>
            <a:r>
              <a:rPr lang="en-US" sz="2000" dirty="0">
                <a:solidFill>
                  <a:srgbClr val="7D5128"/>
                </a:solidFill>
                <a:latin typeface="Poppins Medium"/>
                <a:ea typeface="Poppins Medium"/>
                <a:cs typeface="Poppins Medium"/>
                <a:sym typeface="Poppins Medium"/>
              </a:rPr>
              <a:t> exercitation </a:t>
            </a:r>
            <a:r>
              <a:rPr lang="en-US" sz="2000" dirty="0" err="1">
                <a:solidFill>
                  <a:srgbClr val="7D5128"/>
                </a:solidFill>
                <a:latin typeface="Poppins Medium"/>
                <a:ea typeface="Poppins Medium"/>
                <a:cs typeface="Poppins Medium"/>
                <a:sym typeface="Poppins Medium"/>
              </a:rPr>
              <a:t>ullamco</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laboris</a:t>
            </a:r>
            <a:r>
              <a:rPr lang="en-US" sz="2000" dirty="0">
                <a:solidFill>
                  <a:srgbClr val="7D5128"/>
                </a:solidFill>
                <a:latin typeface="Poppins Medium"/>
                <a:ea typeface="Poppins Medium"/>
                <a:cs typeface="Poppins Medium"/>
                <a:sym typeface="Poppins Medium"/>
              </a:rPr>
              <a:t> nisi </a:t>
            </a:r>
            <a:r>
              <a:rPr lang="en-US" sz="2000" dirty="0" err="1">
                <a:solidFill>
                  <a:srgbClr val="7D5128"/>
                </a:solidFill>
                <a:latin typeface="Poppins Medium"/>
                <a:ea typeface="Poppins Medium"/>
                <a:cs typeface="Poppins Medium"/>
                <a:sym typeface="Poppins Medium"/>
              </a:rPr>
              <a:t>ut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aliquip</a:t>
            </a:r>
            <a:r>
              <a:rPr lang="en-US" sz="2000" dirty="0">
                <a:solidFill>
                  <a:srgbClr val="7D5128"/>
                </a:solidFill>
                <a:latin typeface="Poppins Medium"/>
                <a:ea typeface="Poppins Medium"/>
                <a:cs typeface="Poppins Medium"/>
                <a:sym typeface="Poppins Medium"/>
              </a:rPr>
              <a:t> ex </a:t>
            </a:r>
            <a:r>
              <a:rPr lang="en-US" sz="2000" dirty="0" err="1">
                <a:solidFill>
                  <a:srgbClr val="7D5128"/>
                </a:solidFill>
                <a:latin typeface="Poppins Medium"/>
                <a:ea typeface="Poppins Medium"/>
                <a:cs typeface="Poppins Medium"/>
                <a:sym typeface="Poppins Medium"/>
              </a:rPr>
              <a:t>ea</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commodo</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consequat</a:t>
            </a:r>
            <a:r>
              <a:rPr lang="en-US" sz="2000" dirty="0">
                <a:solidFill>
                  <a:srgbClr val="7D5128"/>
                </a:solidFill>
                <a:latin typeface="Poppins Medium"/>
                <a:ea typeface="Poppins Medium"/>
                <a:cs typeface="Poppins Medium"/>
                <a:sym typeface="Poppins Medium"/>
              </a:rPr>
              <a:t>. Duis </a:t>
            </a:r>
            <a:r>
              <a:rPr lang="en-US" sz="2000" dirty="0" err="1">
                <a:solidFill>
                  <a:srgbClr val="7D5128"/>
                </a:solidFill>
                <a:latin typeface="Poppins Medium"/>
                <a:ea typeface="Poppins Medium"/>
                <a:cs typeface="Poppins Medium"/>
                <a:sym typeface="Poppins Medium"/>
              </a:rPr>
              <a:t>aute</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irure</a:t>
            </a:r>
            <a:r>
              <a:rPr lang="en-US" sz="2000" dirty="0">
                <a:solidFill>
                  <a:srgbClr val="7D5128"/>
                </a:solidFill>
                <a:latin typeface="Poppins Medium"/>
                <a:ea typeface="Poppins Medium"/>
                <a:cs typeface="Poppins Medium"/>
                <a:sym typeface="Poppins Medium"/>
              </a:rPr>
              <a:t> dolor in </a:t>
            </a:r>
            <a:r>
              <a:rPr lang="en-US" sz="2000" dirty="0" err="1">
                <a:solidFill>
                  <a:srgbClr val="7D5128"/>
                </a:solidFill>
                <a:latin typeface="Poppins Medium"/>
                <a:ea typeface="Poppins Medium"/>
                <a:cs typeface="Poppins Medium"/>
                <a:sym typeface="Poppins Medium"/>
              </a:rPr>
              <a:t>reprehenderit</a:t>
            </a:r>
            <a:r>
              <a:rPr lang="en-US" sz="2000" dirty="0">
                <a:solidFill>
                  <a:srgbClr val="7D5128"/>
                </a:solidFill>
                <a:latin typeface="Poppins Medium"/>
                <a:ea typeface="Poppins Medium"/>
                <a:cs typeface="Poppins Medium"/>
                <a:sym typeface="Poppins Medium"/>
              </a:rPr>
              <a:t> in </a:t>
            </a:r>
            <a:r>
              <a:rPr lang="en-US" sz="2000" dirty="0" err="1">
                <a:solidFill>
                  <a:srgbClr val="7D5128"/>
                </a:solidFill>
                <a:latin typeface="Poppins Medium"/>
                <a:ea typeface="Poppins Medium"/>
                <a:cs typeface="Poppins Medium"/>
                <a:sym typeface="Poppins Medium"/>
              </a:rPr>
              <a:t>voluptate</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velit</a:t>
            </a:r>
            <a:r>
              <a:rPr lang="en-US" sz="2000" dirty="0">
                <a:solidFill>
                  <a:srgbClr val="7D5128"/>
                </a:solidFill>
                <a:latin typeface="Poppins Medium"/>
                <a:ea typeface="Poppins Medium"/>
                <a:cs typeface="Poppins Medium"/>
                <a:sym typeface="Poppins Medium"/>
              </a:rPr>
              <a:t> esse </a:t>
            </a:r>
            <a:r>
              <a:rPr lang="en-US" sz="2000" dirty="0" err="1">
                <a:solidFill>
                  <a:srgbClr val="7D5128"/>
                </a:solidFill>
                <a:latin typeface="Poppins Medium"/>
                <a:ea typeface="Poppins Medium"/>
                <a:cs typeface="Poppins Medium"/>
                <a:sym typeface="Poppins Medium"/>
              </a:rPr>
              <a:t>cillum</a:t>
            </a:r>
            <a:r>
              <a:rPr lang="en-US" sz="2000" dirty="0">
                <a:solidFill>
                  <a:srgbClr val="7D5128"/>
                </a:solidFill>
                <a:latin typeface="Poppins Medium"/>
                <a:ea typeface="Poppins Medium"/>
                <a:cs typeface="Poppins Medium"/>
                <a:sym typeface="Poppins Medium"/>
              </a:rPr>
              <a:t> dolore </a:t>
            </a:r>
            <a:r>
              <a:rPr lang="en-US" sz="2000" dirty="0" err="1">
                <a:solidFill>
                  <a:srgbClr val="7D5128"/>
                </a:solidFill>
                <a:latin typeface="Poppins Medium"/>
                <a:ea typeface="Poppins Medium"/>
                <a:cs typeface="Poppins Medium"/>
                <a:sym typeface="Poppins Medium"/>
              </a:rPr>
              <a:t>eu</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fugiat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nulla</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pariatur</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Excepteur</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sint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occaecat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cupidatat</a:t>
            </a:r>
            <a:r>
              <a:rPr lang="en-US" sz="2000" dirty="0">
                <a:solidFill>
                  <a:srgbClr val="7D5128"/>
                </a:solidFill>
                <a:latin typeface="Poppins Medium"/>
                <a:ea typeface="Poppins Medium"/>
                <a:cs typeface="Poppins Medium"/>
                <a:sym typeface="Poppins Medium"/>
              </a:rPr>
              <a:t> non </a:t>
            </a:r>
            <a:r>
              <a:rPr lang="en-US" sz="2000" dirty="0" err="1">
                <a:solidFill>
                  <a:srgbClr val="7D5128"/>
                </a:solidFill>
                <a:latin typeface="Poppins Medium"/>
                <a:ea typeface="Poppins Medium"/>
                <a:cs typeface="Poppins Medium"/>
                <a:sym typeface="Poppins Medium"/>
              </a:rPr>
              <a:t>proident</a:t>
            </a:r>
            <a:r>
              <a:rPr lang="en-US" sz="2000" dirty="0">
                <a:solidFill>
                  <a:srgbClr val="7D5128"/>
                </a:solidFill>
                <a:latin typeface="Poppins Medium"/>
                <a:ea typeface="Poppins Medium"/>
                <a:cs typeface="Poppins Medium"/>
                <a:sym typeface="Poppins Medium"/>
              </a:rPr>
              <a:t>, sunt in culpa qui </a:t>
            </a:r>
            <a:r>
              <a:rPr lang="en-US" sz="2000" dirty="0" err="1">
                <a:solidFill>
                  <a:srgbClr val="7D5128"/>
                </a:solidFill>
                <a:latin typeface="Poppins Medium"/>
                <a:ea typeface="Poppins Medium"/>
                <a:cs typeface="Poppins Medium"/>
                <a:sym typeface="Poppins Medium"/>
              </a:rPr>
              <a:t>officia</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deserunt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mollit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anim</a:t>
            </a:r>
            <a:r>
              <a:rPr lang="en-US" sz="2000" dirty="0">
                <a:solidFill>
                  <a:srgbClr val="7D5128"/>
                </a:solidFill>
                <a:latin typeface="Poppins Medium"/>
                <a:ea typeface="Poppins Medium"/>
                <a:cs typeface="Poppins Medium"/>
                <a:sym typeface="Poppins Medium"/>
              </a:rPr>
              <a:t> id est </a:t>
            </a:r>
            <a:r>
              <a:rPr lang="en-US" sz="2000" dirty="0" err="1">
                <a:solidFill>
                  <a:srgbClr val="7D5128"/>
                </a:solidFill>
                <a:latin typeface="Poppins Medium"/>
                <a:ea typeface="Poppins Medium"/>
                <a:cs typeface="Poppins Medium"/>
                <a:sym typeface="Poppins Medium"/>
              </a:rPr>
              <a:t>laborum</a:t>
            </a:r>
            <a:r>
              <a:rPr lang="en-US" sz="2000" dirty="0">
                <a:solidFill>
                  <a:srgbClr val="7D5128"/>
                </a:solidFill>
                <a:latin typeface="Poppins Medium"/>
                <a:ea typeface="Poppins Medium"/>
                <a:cs typeface="Poppins Medium"/>
                <a:sym typeface="Poppins Medium"/>
              </a:rPr>
              <a:t>. </a:t>
            </a:r>
          </a:p>
        </p:txBody>
      </p:sp>
      <p:sp>
        <p:nvSpPr>
          <p:cNvPr id="17" name="Freeform 17"/>
          <p:cNvSpPr/>
          <p:nvPr/>
        </p:nvSpPr>
        <p:spPr>
          <a:xfrm>
            <a:off x="15267835" y="825825"/>
            <a:ext cx="2318430" cy="962462"/>
          </a:xfrm>
          <a:custGeom>
            <a:avLst/>
            <a:gdLst/>
            <a:ahLst/>
            <a:cxnLst/>
            <a:rect l="l" t="t" r="r" b="b"/>
            <a:pathLst>
              <a:path w="2318430" h="962462">
                <a:moveTo>
                  <a:pt x="0" y="0"/>
                </a:moveTo>
                <a:lnTo>
                  <a:pt x="2318430" y="0"/>
                </a:lnTo>
                <a:lnTo>
                  <a:pt x="2318430" y="962462"/>
                </a:lnTo>
                <a:lnTo>
                  <a:pt x="0" y="962462"/>
                </a:lnTo>
                <a:lnTo>
                  <a:pt x="0" y="0"/>
                </a:lnTo>
                <a:close/>
              </a:path>
            </a:pathLst>
          </a:custGeom>
          <a:blipFill>
            <a:blip r:embed="rId4"/>
            <a:stretch>
              <a:fillRect t="-3279"/>
            </a:stretch>
          </a:blipFill>
        </p:spPr>
      </p:sp>
      <p:sp>
        <p:nvSpPr>
          <p:cNvPr id="18" name="Freeform 18"/>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5"/>
            <a:stretch>
              <a:fillRect b="-22691"/>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EFD"/>
        </a:solidFill>
        <a:effectLst/>
      </p:bgPr>
    </p:bg>
    <p:spTree>
      <p:nvGrpSpPr>
        <p:cNvPr id="1" name=""/>
        <p:cNvGrpSpPr/>
        <p:nvPr/>
      </p:nvGrpSpPr>
      <p:grpSpPr>
        <a:xfrm>
          <a:off x="0" y="0"/>
          <a:ext cx="0" cy="0"/>
          <a:chOff x="0" y="0"/>
          <a:chExt cx="0" cy="0"/>
        </a:xfrm>
      </p:grpSpPr>
      <p:grpSp>
        <p:nvGrpSpPr>
          <p:cNvPr id="2" name="Group 2"/>
          <p:cNvGrpSpPr/>
          <p:nvPr/>
        </p:nvGrpSpPr>
        <p:grpSpPr>
          <a:xfrm>
            <a:off x="-914271" y="6514296"/>
            <a:ext cx="19806298" cy="4681924"/>
            <a:chOff x="0" y="0"/>
            <a:chExt cx="1448500" cy="342405"/>
          </a:xfrm>
        </p:grpSpPr>
        <p:sp>
          <p:nvSpPr>
            <p:cNvPr id="3" name="Freeform 3"/>
            <p:cNvSpPr/>
            <p:nvPr/>
          </p:nvSpPr>
          <p:spPr>
            <a:xfrm>
              <a:off x="0" y="0"/>
              <a:ext cx="1448500" cy="342405"/>
            </a:xfrm>
            <a:custGeom>
              <a:avLst/>
              <a:gdLst/>
              <a:ahLst/>
              <a:cxnLst/>
              <a:rect l="l" t="t" r="r" b="b"/>
              <a:pathLst>
                <a:path w="1448500" h="342405">
                  <a:moveTo>
                    <a:pt x="0" y="0"/>
                  </a:moveTo>
                  <a:lnTo>
                    <a:pt x="1448500" y="0"/>
                  </a:lnTo>
                  <a:lnTo>
                    <a:pt x="1448500" y="342405"/>
                  </a:lnTo>
                  <a:lnTo>
                    <a:pt x="0" y="342405"/>
                  </a:lnTo>
                  <a:close/>
                </a:path>
              </a:pathLst>
            </a:custGeom>
            <a:blipFill>
              <a:blip r:embed="rId2"/>
              <a:stretch>
                <a:fillRect t="-91188" b="-91188"/>
              </a:stretch>
            </a:blipFill>
          </p:spPr>
        </p:sp>
      </p:grpSp>
      <p:grpSp>
        <p:nvGrpSpPr>
          <p:cNvPr id="4" name="Group 4"/>
          <p:cNvGrpSpPr/>
          <p:nvPr/>
        </p:nvGrpSpPr>
        <p:grpSpPr>
          <a:xfrm>
            <a:off x="14439940" y="-514350"/>
            <a:ext cx="19318306" cy="3086100"/>
            <a:chOff x="0" y="0"/>
            <a:chExt cx="5087949" cy="812800"/>
          </a:xfrm>
        </p:grpSpPr>
        <p:sp>
          <p:nvSpPr>
            <p:cNvPr id="5" name="Freeform 5"/>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1C9CB8"/>
            </a:solidFill>
          </p:spPr>
        </p:sp>
        <p:sp>
          <p:nvSpPr>
            <p:cNvPr id="6" name="TextBox 6"/>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5486400" y="1987522"/>
            <a:ext cx="4311423" cy="1298059"/>
          </a:xfrm>
          <a:prstGeom prst="rect">
            <a:avLst/>
          </a:prstGeom>
        </p:spPr>
        <p:txBody>
          <a:bodyPr lIns="0" tIns="0" rIns="0" bIns="0" rtlCol="0" anchor="t">
            <a:spAutoFit/>
          </a:bodyPr>
          <a:lstStyle/>
          <a:p>
            <a:pPr algn="l">
              <a:lnSpc>
                <a:spcPts val="10058"/>
              </a:lnSpc>
            </a:pPr>
            <a:r>
              <a:rPr lang="en-US" sz="9227" b="1" dirty="0" err="1">
                <a:solidFill>
                  <a:srgbClr val="BA6217"/>
                </a:solidFill>
                <a:latin typeface="Montserrat Bold"/>
                <a:ea typeface="Montserrat Bold"/>
                <a:cs typeface="Montserrat Bold"/>
                <a:sym typeface="Montserrat Bold"/>
              </a:rPr>
              <a:t>Título</a:t>
            </a:r>
            <a:endParaRPr lang="en-US" sz="9227" b="1" dirty="0">
              <a:solidFill>
                <a:srgbClr val="BA6217"/>
              </a:solidFill>
              <a:latin typeface="Montserrat Bold"/>
              <a:ea typeface="Montserrat Bold"/>
              <a:cs typeface="Montserrat Bold"/>
              <a:sym typeface="Montserrat Bold"/>
            </a:endParaRPr>
          </a:p>
        </p:txBody>
      </p:sp>
      <p:sp>
        <p:nvSpPr>
          <p:cNvPr id="8" name="TextBox 8"/>
          <p:cNvSpPr txBox="1"/>
          <p:nvPr/>
        </p:nvSpPr>
        <p:spPr>
          <a:xfrm>
            <a:off x="9221335" y="1987522"/>
            <a:ext cx="4311423" cy="1295793"/>
          </a:xfrm>
          <a:prstGeom prst="rect">
            <a:avLst/>
          </a:prstGeom>
        </p:spPr>
        <p:txBody>
          <a:bodyPr lIns="0" tIns="0" rIns="0" bIns="0" rtlCol="0" anchor="t">
            <a:spAutoFit/>
          </a:bodyPr>
          <a:lstStyle/>
          <a:p>
            <a:pPr algn="l">
              <a:lnSpc>
                <a:spcPts val="10058"/>
              </a:lnSpc>
            </a:pPr>
            <a:r>
              <a:rPr lang="en-US" sz="9227" b="1" dirty="0">
                <a:solidFill>
                  <a:srgbClr val="7B953F"/>
                </a:solidFill>
                <a:latin typeface="Montserrat Medium"/>
                <a:ea typeface="Montserrat Medium"/>
                <a:cs typeface="Montserrat Medium"/>
                <a:sym typeface="Montserrat Medium"/>
              </a:rPr>
              <a:t>Legal</a:t>
            </a:r>
          </a:p>
        </p:txBody>
      </p:sp>
      <p:sp>
        <p:nvSpPr>
          <p:cNvPr id="9" name="Freeform 9"/>
          <p:cNvSpPr/>
          <p:nvPr/>
        </p:nvSpPr>
        <p:spPr>
          <a:xfrm>
            <a:off x="-914271" y="359186"/>
            <a:ext cx="4582400" cy="1157056"/>
          </a:xfrm>
          <a:custGeom>
            <a:avLst/>
            <a:gdLst/>
            <a:ahLst/>
            <a:cxnLst/>
            <a:rect l="l" t="t" r="r" b="b"/>
            <a:pathLst>
              <a:path w="4582400" h="1157056">
                <a:moveTo>
                  <a:pt x="0" y="0"/>
                </a:moveTo>
                <a:lnTo>
                  <a:pt x="4582400" y="0"/>
                </a:lnTo>
                <a:lnTo>
                  <a:pt x="4582400" y="1157056"/>
                </a:lnTo>
                <a:lnTo>
                  <a:pt x="0" y="11570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27" name="Agrupar 26">
            <a:extLst>
              <a:ext uri="{FF2B5EF4-FFF2-40B4-BE49-F238E27FC236}">
                <a16:creationId xmlns:a16="http://schemas.microsoft.com/office/drawing/2014/main" id="{429F935D-0B60-D10F-3F9B-E5A6130A02F7}"/>
              </a:ext>
            </a:extLst>
          </p:cNvPr>
          <p:cNvGrpSpPr/>
          <p:nvPr/>
        </p:nvGrpSpPr>
        <p:grpSpPr>
          <a:xfrm>
            <a:off x="1678306" y="3885842"/>
            <a:ext cx="4780658" cy="4780658"/>
            <a:chOff x="1678306" y="3885842"/>
            <a:chExt cx="4780658" cy="4780658"/>
          </a:xfrm>
        </p:grpSpPr>
        <p:grpSp>
          <p:nvGrpSpPr>
            <p:cNvPr id="10" name="Group 10"/>
            <p:cNvGrpSpPr/>
            <p:nvPr/>
          </p:nvGrpSpPr>
          <p:grpSpPr>
            <a:xfrm>
              <a:off x="1678306" y="3885842"/>
              <a:ext cx="4780658" cy="4780658"/>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5128"/>
              </a:solidFill>
              <a:ln w="28575" cap="sq">
                <a:solidFill>
                  <a:srgbClr val="E5E9EB"/>
                </a:solidFill>
                <a:prstDash val="solid"/>
                <a:miter/>
              </a:ln>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3169475" y="4684741"/>
              <a:ext cx="1798318" cy="349370"/>
            </a:xfrm>
            <a:prstGeom prst="rect">
              <a:avLst/>
            </a:prstGeom>
          </p:spPr>
          <p:txBody>
            <a:bodyPr lIns="0" tIns="0" rIns="0" bIns="0" rtlCol="0" anchor="t">
              <a:spAutoFit/>
            </a:bodyPr>
            <a:lstStyle/>
            <a:p>
              <a:pPr algn="ctr">
                <a:lnSpc>
                  <a:spcPts val="2734"/>
                </a:lnSpc>
              </a:pPr>
              <a:r>
                <a:rPr lang="en-US" sz="2508" b="1" dirty="0" err="1">
                  <a:solidFill>
                    <a:srgbClr val="FEFEFD"/>
                  </a:solidFill>
                  <a:latin typeface="Montserrat Bold"/>
                  <a:ea typeface="Montserrat Bold"/>
                  <a:cs typeface="Montserrat Bold"/>
                  <a:sym typeface="Montserrat Bold"/>
                </a:rPr>
                <a:t>Tópico</a:t>
              </a:r>
              <a:r>
                <a:rPr lang="en-US" sz="2508" b="1" dirty="0">
                  <a:solidFill>
                    <a:srgbClr val="FEFEFD"/>
                  </a:solidFill>
                  <a:latin typeface="Montserrat Bold"/>
                  <a:ea typeface="Montserrat Bold"/>
                  <a:cs typeface="Montserrat Bold"/>
                  <a:sym typeface="Montserrat Bold"/>
                </a:rPr>
                <a:t> 1</a:t>
              </a:r>
            </a:p>
          </p:txBody>
        </p:sp>
        <p:sp>
          <p:nvSpPr>
            <p:cNvPr id="22" name="TextBox 22"/>
            <p:cNvSpPr txBox="1"/>
            <p:nvPr/>
          </p:nvSpPr>
          <p:spPr>
            <a:xfrm>
              <a:off x="2434010" y="5386537"/>
              <a:ext cx="3269249" cy="2595057"/>
            </a:xfrm>
            <a:prstGeom prst="rect">
              <a:avLst/>
            </a:prstGeom>
          </p:spPr>
          <p:txBody>
            <a:bodyPr lIns="0" tIns="0" rIns="0" bIns="0" rtlCol="0" anchor="t">
              <a:spAutoFit/>
            </a:bodyPr>
            <a:lstStyle/>
            <a:p>
              <a:pPr algn="ctr">
                <a:lnSpc>
                  <a:spcPts val="2061"/>
                </a:lnSpc>
              </a:pPr>
              <a:r>
                <a:rPr lang="en-US" sz="1808">
                  <a:solidFill>
                    <a:srgbClr val="FEFEFD"/>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 </a:t>
              </a:r>
            </a:p>
          </p:txBody>
        </p:sp>
      </p:grpSp>
      <p:grpSp>
        <p:nvGrpSpPr>
          <p:cNvPr id="28" name="Agrupar 27">
            <a:extLst>
              <a:ext uri="{FF2B5EF4-FFF2-40B4-BE49-F238E27FC236}">
                <a16:creationId xmlns:a16="http://schemas.microsoft.com/office/drawing/2014/main" id="{841BEBC6-FE3F-1703-14D4-4FC46DF8870B}"/>
              </a:ext>
            </a:extLst>
          </p:cNvPr>
          <p:cNvGrpSpPr/>
          <p:nvPr/>
        </p:nvGrpSpPr>
        <p:grpSpPr>
          <a:xfrm>
            <a:off x="6737232" y="3885842"/>
            <a:ext cx="4780658" cy="4780658"/>
            <a:chOff x="6737232" y="3885842"/>
            <a:chExt cx="4780658" cy="4780658"/>
          </a:xfrm>
        </p:grpSpPr>
        <p:grpSp>
          <p:nvGrpSpPr>
            <p:cNvPr id="13" name="Group 13"/>
            <p:cNvGrpSpPr/>
            <p:nvPr/>
          </p:nvGrpSpPr>
          <p:grpSpPr>
            <a:xfrm>
              <a:off x="6737232" y="3885842"/>
              <a:ext cx="4780658" cy="4780658"/>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5128"/>
              </a:solidFill>
              <a:ln w="28575" cap="sq">
                <a:solidFill>
                  <a:srgbClr val="E5E9EB"/>
                </a:solidFill>
                <a:prstDash val="solid"/>
                <a:miter/>
              </a:ln>
            </p:spPr>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TextBox 20"/>
            <p:cNvSpPr txBox="1"/>
            <p:nvPr/>
          </p:nvSpPr>
          <p:spPr>
            <a:xfrm>
              <a:off x="7796120" y="4684741"/>
              <a:ext cx="2695760" cy="349370"/>
            </a:xfrm>
            <a:prstGeom prst="rect">
              <a:avLst/>
            </a:prstGeom>
          </p:spPr>
          <p:txBody>
            <a:bodyPr lIns="0" tIns="0" rIns="0" bIns="0" rtlCol="0" anchor="t">
              <a:spAutoFit/>
            </a:bodyPr>
            <a:lstStyle/>
            <a:p>
              <a:pPr algn="ctr">
                <a:lnSpc>
                  <a:spcPts val="2734"/>
                </a:lnSpc>
              </a:pPr>
              <a:r>
                <a:rPr lang="en-US" sz="2508" b="1" dirty="0" err="1">
                  <a:solidFill>
                    <a:srgbClr val="FEFEFD"/>
                  </a:solidFill>
                  <a:latin typeface="Montserrat Bold"/>
                  <a:ea typeface="Montserrat Bold"/>
                  <a:cs typeface="Montserrat Bold"/>
                  <a:sym typeface="Montserrat Bold"/>
                </a:rPr>
                <a:t>Tópico</a:t>
              </a:r>
              <a:r>
                <a:rPr lang="en-US" sz="2508" b="1" dirty="0">
                  <a:solidFill>
                    <a:srgbClr val="FEFEFD"/>
                  </a:solidFill>
                  <a:latin typeface="Montserrat Bold"/>
                  <a:ea typeface="Montserrat Bold"/>
                  <a:cs typeface="Montserrat Bold"/>
                  <a:sym typeface="Montserrat Bold"/>
                </a:rPr>
                <a:t> 2</a:t>
              </a:r>
            </a:p>
          </p:txBody>
        </p:sp>
        <p:sp>
          <p:nvSpPr>
            <p:cNvPr id="23" name="TextBox 23"/>
            <p:cNvSpPr txBox="1"/>
            <p:nvPr/>
          </p:nvSpPr>
          <p:spPr>
            <a:xfrm>
              <a:off x="7509376" y="5386537"/>
              <a:ext cx="3269249" cy="2595057"/>
            </a:xfrm>
            <a:prstGeom prst="rect">
              <a:avLst/>
            </a:prstGeom>
          </p:spPr>
          <p:txBody>
            <a:bodyPr lIns="0" tIns="0" rIns="0" bIns="0" rtlCol="0" anchor="t">
              <a:spAutoFit/>
            </a:bodyPr>
            <a:lstStyle/>
            <a:p>
              <a:pPr algn="ctr">
                <a:lnSpc>
                  <a:spcPts val="2061"/>
                </a:lnSpc>
              </a:pPr>
              <a:r>
                <a:rPr lang="en-US" sz="1808">
                  <a:solidFill>
                    <a:srgbClr val="FEFEFD"/>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 </a:t>
              </a:r>
            </a:p>
          </p:txBody>
        </p:sp>
      </p:grpSp>
      <p:grpSp>
        <p:nvGrpSpPr>
          <p:cNvPr id="29" name="Agrupar 28">
            <a:extLst>
              <a:ext uri="{FF2B5EF4-FFF2-40B4-BE49-F238E27FC236}">
                <a16:creationId xmlns:a16="http://schemas.microsoft.com/office/drawing/2014/main" id="{871986C5-BF94-B127-3E7C-0ACD494421EA}"/>
              </a:ext>
            </a:extLst>
          </p:cNvPr>
          <p:cNvGrpSpPr/>
          <p:nvPr/>
        </p:nvGrpSpPr>
        <p:grpSpPr>
          <a:xfrm>
            <a:off x="11829037" y="3885842"/>
            <a:ext cx="4780658" cy="4780658"/>
            <a:chOff x="11829037" y="3885842"/>
            <a:chExt cx="4780658" cy="4780658"/>
          </a:xfrm>
        </p:grpSpPr>
        <p:grpSp>
          <p:nvGrpSpPr>
            <p:cNvPr id="16" name="Group 16"/>
            <p:cNvGrpSpPr/>
            <p:nvPr/>
          </p:nvGrpSpPr>
          <p:grpSpPr>
            <a:xfrm>
              <a:off x="11829037" y="3885842"/>
              <a:ext cx="4780658" cy="478065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5128"/>
              </a:solidFill>
              <a:ln w="28575" cap="sq">
                <a:solidFill>
                  <a:srgbClr val="E5E9EB"/>
                </a:solidFill>
                <a:prstDash val="solid"/>
                <a:miter/>
              </a:ln>
            </p:spPr>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TextBox 21"/>
            <p:cNvSpPr txBox="1"/>
            <p:nvPr/>
          </p:nvSpPr>
          <p:spPr>
            <a:xfrm>
              <a:off x="12863555" y="4684741"/>
              <a:ext cx="2711621" cy="349370"/>
            </a:xfrm>
            <a:prstGeom prst="rect">
              <a:avLst/>
            </a:prstGeom>
          </p:spPr>
          <p:txBody>
            <a:bodyPr lIns="0" tIns="0" rIns="0" bIns="0" rtlCol="0" anchor="t">
              <a:spAutoFit/>
            </a:bodyPr>
            <a:lstStyle/>
            <a:p>
              <a:pPr algn="ctr">
                <a:lnSpc>
                  <a:spcPts val="2734"/>
                </a:lnSpc>
              </a:pPr>
              <a:r>
                <a:rPr lang="en-US" sz="2508" b="1" dirty="0" err="1">
                  <a:solidFill>
                    <a:srgbClr val="FEFEFD"/>
                  </a:solidFill>
                  <a:latin typeface="Montserrat Bold"/>
                  <a:ea typeface="Montserrat Bold"/>
                  <a:cs typeface="Montserrat Bold"/>
                  <a:sym typeface="Montserrat Bold"/>
                </a:rPr>
                <a:t>Tópico</a:t>
              </a:r>
              <a:r>
                <a:rPr lang="en-US" sz="2508" b="1" dirty="0">
                  <a:solidFill>
                    <a:srgbClr val="FEFEFD"/>
                  </a:solidFill>
                  <a:latin typeface="Montserrat Bold"/>
                  <a:ea typeface="Montserrat Bold"/>
                  <a:cs typeface="Montserrat Bold"/>
                  <a:sym typeface="Montserrat Bold"/>
                </a:rPr>
                <a:t> 3</a:t>
              </a:r>
            </a:p>
          </p:txBody>
        </p:sp>
        <p:sp>
          <p:nvSpPr>
            <p:cNvPr id="24" name="TextBox 24"/>
            <p:cNvSpPr txBox="1"/>
            <p:nvPr/>
          </p:nvSpPr>
          <p:spPr>
            <a:xfrm>
              <a:off x="12584741" y="5361866"/>
              <a:ext cx="3269249" cy="2595057"/>
            </a:xfrm>
            <a:prstGeom prst="rect">
              <a:avLst/>
            </a:prstGeom>
          </p:spPr>
          <p:txBody>
            <a:bodyPr lIns="0" tIns="0" rIns="0" bIns="0" rtlCol="0" anchor="t">
              <a:spAutoFit/>
            </a:bodyPr>
            <a:lstStyle/>
            <a:p>
              <a:pPr algn="ctr">
                <a:lnSpc>
                  <a:spcPts val="2061"/>
                </a:lnSpc>
              </a:pPr>
              <a:r>
                <a:rPr lang="en-US" sz="1808">
                  <a:solidFill>
                    <a:srgbClr val="FEFEFD"/>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 </a:t>
              </a:r>
            </a:p>
          </p:txBody>
        </p:sp>
      </p:grpSp>
      <p:sp>
        <p:nvSpPr>
          <p:cNvPr id="25" name="Freeform 25"/>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5"/>
            <a:stretch>
              <a:fillRect b="-29903"/>
            </a:stretch>
          </a:blipFill>
        </p:spPr>
      </p:sp>
      <p:sp>
        <p:nvSpPr>
          <p:cNvPr id="26" name="Freeform 26"/>
          <p:cNvSpPr/>
          <p:nvPr/>
        </p:nvSpPr>
        <p:spPr>
          <a:xfrm>
            <a:off x="15267835" y="825825"/>
            <a:ext cx="2318430" cy="962462"/>
          </a:xfrm>
          <a:custGeom>
            <a:avLst/>
            <a:gdLst/>
            <a:ahLst/>
            <a:cxnLst/>
            <a:rect l="l" t="t" r="r" b="b"/>
            <a:pathLst>
              <a:path w="2318430" h="962462">
                <a:moveTo>
                  <a:pt x="0" y="0"/>
                </a:moveTo>
                <a:lnTo>
                  <a:pt x="2318430" y="0"/>
                </a:lnTo>
                <a:lnTo>
                  <a:pt x="2318430" y="962462"/>
                </a:lnTo>
                <a:lnTo>
                  <a:pt x="0" y="962462"/>
                </a:lnTo>
                <a:lnTo>
                  <a:pt x="0" y="0"/>
                </a:lnTo>
                <a:close/>
              </a:path>
            </a:pathLst>
          </a:custGeom>
          <a:blipFill>
            <a:blip r:embed="rId6"/>
            <a:stretch>
              <a:fillRect t="-3279"/>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EFD"/>
        </a:solidFill>
        <a:effectLst/>
      </p:bgPr>
    </p:bg>
    <p:spTree>
      <p:nvGrpSpPr>
        <p:cNvPr id="1" name=""/>
        <p:cNvGrpSpPr/>
        <p:nvPr/>
      </p:nvGrpSpPr>
      <p:grpSpPr>
        <a:xfrm>
          <a:off x="0" y="0"/>
          <a:ext cx="0" cy="0"/>
          <a:chOff x="0" y="0"/>
          <a:chExt cx="0" cy="0"/>
        </a:xfrm>
      </p:grpSpPr>
      <p:grpSp>
        <p:nvGrpSpPr>
          <p:cNvPr id="2" name="Group 2"/>
          <p:cNvGrpSpPr/>
          <p:nvPr/>
        </p:nvGrpSpPr>
        <p:grpSpPr>
          <a:xfrm>
            <a:off x="14439940" y="-514350"/>
            <a:ext cx="19318306" cy="3086100"/>
            <a:chOff x="0" y="0"/>
            <a:chExt cx="5087949" cy="812800"/>
          </a:xfrm>
        </p:grpSpPr>
        <p:sp>
          <p:nvSpPr>
            <p:cNvPr id="3" name="Freeform 3"/>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7D5128"/>
            </a:solidFill>
          </p:spPr>
        </p:sp>
        <p:sp>
          <p:nvSpPr>
            <p:cNvPr id="4" name="TextBox 4"/>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294979" y="1987522"/>
            <a:ext cx="4311423" cy="1298059"/>
          </a:xfrm>
          <a:prstGeom prst="rect">
            <a:avLst/>
          </a:prstGeom>
        </p:spPr>
        <p:txBody>
          <a:bodyPr lIns="0" tIns="0" rIns="0" bIns="0" rtlCol="0" anchor="t">
            <a:spAutoFit/>
          </a:bodyPr>
          <a:lstStyle/>
          <a:p>
            <a:pPr algn="l">
              <a:lnSpc>
                <a:spcPts val="10058"/>
              </a:lnSpc>
            </a:pPr>
            <a:r>
              <a:rPr lang="en-US" sz="9227" b="1" dirty="0" err="1">
                <a:solidFill>
                  <a:srgbClr val="623A12"/>
                </a:solidFill>
                <a:latin typeface="Montserrat Bold"/>
                <a:ea typeface="Montserrat Bold"/>
                <a:cs typeface="Montserrat Bold"/>
                <a:sym typeface="Montserrat Bold"/>
              </a:rPr>
              <a:t>Título</a:t>
            </a:r>
            <a:r>
              <a:rPr lang="en-US" sz="9227" b="1" dirty="0">
                <a:solidFill>
                  <a:srgbClr val="623A12"/>
                </a:solidFill>
                <a:latin typeface="Montserrat Bold"/>
                <a:ea typeface="Montserrat Bold"/>
                <a:cs typeface="Montserrat Bold"/>
                <a:sym typeface="Montserrat Bold"/>
              </a:rPr>
              <a:t> </a:t>
            </a:r>
          </a:p>
        </p:txBody>
      </p:sp>
      <p:sp>
        <p:nvSpPr>
          <p:cNvPr id="6" name="TextBox 6"/>
          <p:cNvSpPr txBox="1"/>
          <p:nvPr/>
        </p:nvSpPr>
        <p:spPr>
          <a:xfrm>
            <a:off x="5135283" y="1987522"/>
            <a:ext cx="4311423" cy="1295793"/>
          </a:xfrm>
          <a:prstGeom prst="rect">
            <a:avLst/>
          </a:prstGeom>
        </p:spPr>
        <p:txBody>
          <a:bodyPr lIns="0" tIns="0" rIns="0" bIns="0" rtlCol="0" anchor="t">
            <a:spAutoFit/>
          </a:bodyPr>
          <a:lstStyle/>
          <a:p>
            <a:pPr algn="l">
              <a:lnSpc>
                <a:spcPts val="10058"/>
              </a:lnSpc>
            </a:pPr>
            <a:r>
              <a:rPr lang="en-US" sz="9227" b="1" dirty="0">
                <a:solidFill>
                  <a:srgbClr val="1C9CB8"/>
                </a:solidFill>
                <a:latin typeface="Montserrat Medium"/>
                <a:ea typeface="Montserrat Medium"/>
                <a:cs typeface="Montserrat Medium"/>
                <a:sym typeface="Montserrat Medium"/>
              </a:rPr>
              <a:t>Legal</a:t>
            </a:r>
          </a:p>
        </p:txBody>
      </p:sp>
      <p:sp>
        <p:nvSpPr>
          <p:cNvPr id="7" name="Freeform 7"/>
          <p:cNvSpPr/>
          <p:nvPr/>
        </p:nvSpPr>
        <p:spPr>
          <a:xfrm>
            <a:off x="-1145567" y="8551621"/>
            <a:ext cx="4348534" cy="4114800"/>
          </a:xfrm>
          <a:custGeom>
            <a:avLst/>
            <a:gdLst/>
            <a:ahLst/>
            <a:cxnLst/>
            <a:rect l="l" t="t" r="r" b="b"/>
            <a:pathLst>
              <a:path w="4348534" h="4114800">
                <a:moveTo>
                  <a:pt x="0" y="0"/>
                </a:moveTo>
                <a:lnTo>
                  <a:pt x="4348534" y="0"/>
                </a:lnTo>
                <a:lnTo>
                  <a:pt x="434853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8" name="Group 8"/>
          <p:cNvGrpSpPr>
            <a:grpSpLocks noChangeAspect="1"/>
          </p:cNvGrpSpPr>
          <p:nvPr/>
        </p:nvGrpSpPr>
        <p:grpSpPr>
          <a:xfrm>
            <a:off x="13297598" y="2952231"/>
            <a:ext cx="5407126" cy="5407126"/>
            <a:chOff x="0" y="0"/>
            <a:chExt cx="14840029" cy="14840029"/>
          </a:xfrm>
        </p:grpSpPr>
        <p:sp>
          <p:nvSpPr>
            <p:cNvPr id="9" name="Freeform 9"/>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7D5128"/>
            </a:solidFill>
          </p:spPr>
        </p:sp>
        <p:sp>
          <p:nvSpPr>
            <p:cNvPr id="10" name="Freeform 10"/>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EFEFD"/>
            </a:solidFill>
          </p:spPr>
        </p:sp>
        <p:sp>
          <p:nvSpPr>
            <p:cNvPr id="11" name="Freeform 11"/>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4"/>
              <a:stretch>
                <a:fillRect l="-24852" r="-24852"/>
              </a:stretch>
            </a:blipFill>
          </p:spPr>
        </p:sp>
      </p:grpSp>
      <p:grpSp>
        <p:nvGrpSpPr>
          <p:cNvPr id="12" name="Group 12"/>
          <p:cNvGrpSpPr>
            <a:grpSpLocks noChangeAspect="1"/>
          </p:cNvGrpSpPr>
          <p:nvPr/>
        </p:nvGrpSpPr>
        <p:grpSpPr>
          <a:xfrm>
            <a:off x="8858177" y="2952231"/>
            <a:ext cx="5407126" cy="5407126"/>
            <a:chOff x="0" y="0"/>
            <a:chExt cx="14840029" cy="14840029"/>
          </a:xfrm>
        </p:grpSpPr>
        <p:sp>
          <p:nvSpPr>
            <p:cNvPr id="13" name="Freeform 13"/>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7D5128"/>
            </a:solidFill>
          </p:spPr>
        </p:sp>
        <p:sp>
          <p:nvSpPr>
            <p:cNvPr id="14" name="Freeform 14"/>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p:spPr>
        </p:sp>
        <p:sp>
          <p:nvSpPr>
            <p:cNvPr id="15" name="Freeform 15"/>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5"/>
              <a:stretch>
                <a:fillRect l="223" t="-25046" r="223" b="-25046"/>
              </a:stretch>
            </a:blipFill>
          </p:spPr>
        </p:sp>
      </p:grpSp>
      <p:sp>
        <p:nvSpPr>
          <p:cNvPr id="16" name="Freeform 16"/>
          <p:cNvSpPr/>
          <p:nvPr/>
        </p:nvSpPr>
        <p:spPr>
          <a:xfrm>
            <a:off x="-1131709" y="-226809"/>
            <a:ext cx="4582400" cy="1157056"/>
          </a:xfrm>
          <a:custGeom>
            <a:avLst/>
            <a:gdLst/>
            <a:ahLst/>
            <a:cxnLst/>
            <a:rect l="l" t="t" r="r" b="b"/>
            <a:pathLst>
              <a:path w="4582400" h="1157056">
                <a:moveTo>
                  <a:pt x="0" y="0"/>
                </a:moveTo>
                <a:lnTo>
                  <a:pt x="4582400" y="0"/>
                </a:lnTo>
                <a:lnTo>
                  <a:pt x="4582400" y="1157056"/>
                </a:lnTo>
                <a:lnTo>
                  <a:pt x="0" y="11570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7" name="Freeform 17"/>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8"/>
            <a:stretch>
              <a:fillRect b="-22691"/>
            </a:stretch>
          </a:blipFill>
        </p:spPr>
      </p:sp>
      <p:sp>
        <p:nvSpPr>
          <p:cNvPr id="18" name="Freeform 18"/>
          <p:cNvSpPr/>
          <p:nvPr/>
        </p:nvSpPr>
        <p:spPr>
          <a:xfrm>
            <a:off x="15267835" y="825825"/>
            <a:ext cx="2318430" cy="962462"/>
          </a:xfrm>
          <a:custGeom>
            <a:avLst/>
            <a:gdLst/>
            <a:ahLst/>
            <a:cxnLst/>
            <a:rect l="l" t="t" r="r" b="b"/>
            <a:pathLst>
              <a:path w="2318430" h="962462">
                <a:moveTo>
                  <a:pt x="0" y="0"/>
                </a:moveTo>
                <a:lnTo>
                  <a:pt x="2318430" y="0"/>
                </a:lnTo>
                <a:lnTo>
                  <a:pt x="2318430" y="962462"/>
                </a:lnTo>
                <a:lnTo>
                  <a:pt x="0" y="962462"/>
                </a:lnTo>
                <a:lnTo>
                  <a:pt x="0" y="0"/>
                </a:lnTo>
                <a:close/>
              </a:path>
            </a:pathLst>
          </a:custGeom>
          <a:blipFill>
            <a:blip r:embed="rId9"/>
            <a:stretch>
              <a:fillRect t="-3279"/>
            </a:stretch>
          </a:blipFill>
        </p:spPr>
      </p:sp>
      <p:grpSp>
        <p:nvGrpSpPr>
          <p:cNvPr id="25" name="Agrupar 24">
            <a:extLst>
              <a:ext uri="{FF2B5EF4-FFF2-40B4-BE49-F238E27FC236}">
                <a16:creationId xmlns:a16="http://schemas.microsoft.com/office/drawing/2014/main" id="{BEC3FF39-8D2F-E24A-C883-92B4608883ED}"/>
              </a:ext>
            </a:extLst>
          </p:cNvPr>
          <p:cNvGrpSpPr/>
          <p:nvPr/>
        </p:nvGrpSpPr>
        <p:grpSpPr>
          <a:xfrm>
            <a:off x="1413386" y="3564422"/>
            <a:ext cx="3288597" cy="414835"/>
            <a:chOff x="1413386" y="3564422"/>
            <a:chExt cx="3288597" cy="414835"/>
          </a:xfrm>
        </p:grpSpPr>
        <p:sp>
          <p:nvSpPr>
            <p:cNvPr id="19" name="Freeform 19"/>
            <p:cNvSpPr/>
            <p:nvPr/>
          </p:nvSpPr>
          <p:spPr>
            <a:xfrm>
              <a:off x="1413386" y="3564422"/>
              <a:ext cx="414835" cy="414835"/>
            </a:xfrm>
            <a:custGeom>
              <a:avLst/>
              <a:gdLst/>
              <a:ahLst/>
              <a:cxnLst/>
              <a:rect l="l" t="t" r="r" b="b"/>
              <a:pathLst>
                <a:path w="414835" h="414835">
                  <a:moveTo>
                    <a:pt x="0" y="0"/>
                  </a:moveTo>
                  <a:lnTo>
                    <a:pt x="414836" y="0"/>
                  </a:lnTo>
                  <a:lnTo>
                    <a:pt x="414836" y="414836"/>
                  </a:lnTo>
                  <a:lnTo>
                    <a:pt x="0" y="41483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TextBox 20"/>
            <p:cNvSpPr txBox="1"/>
            <p:nvPr/>
          </p:nvSpPr>
          <p:spPr>
            <a:xfrm>
              <a:off x="2004255" y="3611442"/>
              <a:ext cx="2697728" cy="349370"/>
            </a:xfrm>
            <a:prstGeom prst="rect">
              <a:avLst/>
            </a:prstGeom>
          </p:spPr>
          <p:txBody>
            <a:bodyPr lIns="0" tIns="0" rIns="0" bIns="0" rtlCol="0" anchor="t">
              <a:spAutoFit/>
            </a:bodyPr>
            <a:lstStyle/>
            <a:p>
              <a:pPr algn="l">
                <a:lnSpc>
                  <a:spcPts val="2734"/>
                </a:lnSpc>
              </a:pPr>
              <a:r>
                <a:rPr lang="en-US" sz="2508" b="1" dirty="0" err="1">
                  <a:solidFill>
                    <a:srgbClr val="7D5128"/>
                  </a:solidFill>
                  <a:latin typeface="Montserrat Bold"/>
                  <a:ea typeface="Montserrat Bold"/>
                  <a:cs typeface="Montserrat Bold"/>
                  <a:sym typeface="Montserrat Bold"/>
                </a:rPr>
                <a:t>Tópico</a:t>
              </a:r>
              <a:r>
                <a:rPr lang="en-US" sz="2508" b="1" dirty="0">
                  <a:solidFill>
                    <a:srgbClr val="7D5128"/>
                  </a:solidFill>
                  <a:latin typeface="Montserrat Bold"/>
                  <a:ea typeface="Montserrat Bold"/>
                  <a:cs typeface="Montserrat Bold"/>
                  <a:sym typeface="Montserrat Bold"/>
                </a:rPr>
                <a:t> 1</a:t>
              </a:r>
            </a:p>
          </p:txBody>
        </p:sp>
      </p:grpSp>
      <p:sp>
        <p:nvSpPr>
          <p:cNvPr id="21" name="TextBox 21"/>
          <p:cNvSpPr txBox="1"/>
          <p:nvPr/>
        </p:nvSpPr>
        <p:spPr>
          <a:xfrm>
            <a:off x="2004255" y="4146678"/>
            <a:ext cx="6031722" cy="1309182"/>
          </a:xfrm>
          <a:prstGeom prst="rect">
            <a:avLst/>
          </a:prstGeom>
        </p:spPr>
        <p:txBody>
          <a:bodyPr lIns="0" tIns="0" rIns="0" bIns="0" rtlCol="0" anchor="t">
            <a:spAutoFit/>
          </a:bodyPr>
          <a:lstStyle/>
          <a:p>
            <a:pPr algn="l">
              <a:lnSpc>
                <a:spcPts val="2061"/>
              </a:lnSpc>
            </a:pPr>
            <a:r>
              <a:rPr lang="en-US" sz="1808" dirty="0">
                <a:solidFill>
                  <a:srgbClr val="7D5128"/>
                </a:solidFill>
                <a:latin typeface="Poppins"/>
                <a:ea typeface="Poppins"/>
                <a:cs typeface="Poppins"/>
                <a:sym typeface="Poppins"/>
              </a:rPr>
              <a:t>Lorem ipsum dolor sit </a:t>
            </a:r>
            <a:r>
              <a:rPr lang="en-US" sz="1808" dirty="0" err="1">
                <a:solidFill>
                  <a:srgbClr val="7D5128"/>
                </a:solidFill>
                <a:latin typeface="Poppins"/>
                <a:ea typeface="Poppins"/>
                <a:cs typeface="Poppins"/>
                <a:sym typeface="Poppins"/>
              </a:rPr>
              <a:t>amet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consectetur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adipiscing</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elit</a:t>
            </a:r>
            <a:r>
              <a:rPr lang="en-US" sz="1808" dirty="0">
                <a:solidFill>
                  <a:srgbClr val="7D5128"/>
                </a:solidFill>
                <a:latin typeface="Poppins"/>
                <a:ea typeface="Poppins"/>
                <a:cs typeface="Poppins"/>
                <a:sym typeface="Poppins"/>
              </a:rPr>
              <a:t>, sed do </a:t>
            </a:r>
            <a:r>
              <a:rPr lang="en-US" sz="1808" dirty="0" err="1">
                <a:solidFill>
                  <a:srgbClr val="7D5128"/>
                </a:solidFill>
                <a:latin typeface="Poppins"/>
                <a:ea typeface="Poppins"/>
                <a:cs typeface="Poppins"/>
                <a:sym typeface="Poppins"/>
              </a:rPr>
              <a:t>eiusmod</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tempor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incididunt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ut</a:t>
            </a:r>
            <a:r>
              <a:rPr lang="en-US" sz="1808" dirty="0">
                <a:solidFill>
                  <a:srgbClr val="7D5128"/>
                </a:solidFill>
                <a:latin typeface="Poppins"/>
                <a:ea typeface="Poppins"/>
                <a:cs typeface="Poppins"/>
                <a:sym typeface="Poppins"/>
              </a:rPr>
              <a:t> labore et dolore magna </a:t>
            </a:r>
            <a:r>
              <a:rPr lang="en-US" sz="1808" dirty="0" err="1">
                <a:solidFill>
                  <a:srgbClr val="7D5128"/>
                </a:solidFill>
                <a:latin typeface="Poppins"/>
                <a:ea typeface="Poppins"/>
                <a:cs typeface="Poppins"/>
                <a:sym typeface="Poppins"/>
              </a:rPr>
              <a:t>aliqua</a:t>
            </a:r>
            <a:r>
              <a:rPr lang="en-US" sz="1808" dirty="0">
                <a:solidFill>
                  <a:srgbClr val="7D5128"/>
                </a:solidFill>
                <a:latin typeface="Poppins"/>
                <a:ea typeface="Poppins"/>
                <a:cs typeface="Poppins"/>
                <a:sym typeface="Poppins"/>
              </a:rPr>
              <a:t>. Ut </a:t>
            </a:r>
            <a:r>
              <a:rPr lang="en-US" sz="1808" dirty="0" err="1">
                <a:solidFill>
                  <a:srgbClr val="7D5128"/>
                </a:solidFill>
                <a:latin typeface="Poppins"/>
                <a:ea typeface="Poppins"/>
                <a:cs typeface="Poppins"/>
                <a:sym typeface="Poppins"/>
              </a:rPr>
              <a:t>enim</a:t>
            </a:r>
            <a:r>
              <a:rPr lang="en-US" sz="1808" dirty="0">
                <a:solidFill>
                  <a:srgbClr val="7D5128"/>
                </a:solidFill>
                <a:latin typeface="Poppins"/>
                <a:ea typeface="Poppins"/>
                <a:cs typeface="Poppins"/>
                <a:sym typeface="Poppins"/>
              </a:rPr>
              <a:t> ad minim </a:t>
            </a:r>
            <a:r>
              <a:rPr lang="en-US" sz="1808" dirty="0" err="1">
                <a:solidFill>
                  <a:srgbClr val="7D5128"/>
                </a:solidFill>
                <a:latin typeface="Poppins"/>
                <a:ea typeface="Poppins"/>
                <a:cs typeface="Poppins"/>
                <a:sym typeface="Poppins"/>
              </a:rPr>
              <a:t>veniam</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quis</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nostrud</a:t>
            </a:r>
            <a:r>
              <a:rPr lang="en-US" sz="1808" dirty="0">
                <a:solidFill>
                  <a:srgbClr val="7D5128"/>
                </a:solidFill>
                <a:latin typeface="Poppins"/>
                <a:ea typeface="Poppins"/>
                <a:cs typeface="Poppins"/>
                <a:sym typeface="Poppins"/>
              </a:rPr>
              <a:t> exercitation </a:t>
            </a:r>
            <a:r>
              <a:rPr lang="en-US" sz="1808" dirty="0" err="1">
                <a:solidFill>
                  <a:srgbClr val="7D5128"/>
                </a:solidFill>
                <a:latin typeface="Poppins"/>
                <a:ea typeface="Poppins"/>
                <a:cs typeface="Poppins"/>
                <a:sym typeface="Poppins"/>
              </a:rPr>
              <a:t>ullamco</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laboris</a:t>
            </a:r>
            <a:r>
              <a:rPr lang="en-US" sz="1808" dirty="0">
                <a:solidFill>
                  <a:srgbClr val="7D5128"/>
                </a:solidFill>
                <a:latin typeface="Poppins"/>
                <a:ea typeface="Poppins"/>
                <a:cs typeface="Poppins"/>
                <a:sym typeface="Poppins"/>
              </a:rPr>
              <a:t> nisi </a:t>
            </a:r>
            <a:r>
              <a:rPr lang="en-US" sz="1808" dirty="0" err="1">
                <a:solidFill>
                  <a:srgbClr val="7D5128"/>
                </a:solidFill>
                <a:latin typeface="Poppins"/>
                <a:ea typeface="Poppins"/>
                <a:cs typeface="Poppins"/>
                <a:sym typeface="Poppins"/>
              </a:rPr>
              <a:t>ut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aliquip</a:t>
            </a:r>
            <a:r>
              <a:rPr lang="en-US" sz="1808" dirty="0">
                <a:solidFill>
                  <a:srgbClr val="7D5128"/>
                </a:solidFill>
                <a:latin typeface="Poppins"/>
                <a:ea typeface="Poppins"/>
                <a:cs typeface="Poppins"/>
                <a:sym typeface="Poppins"/>
              </a:rPr>
              <a:t> ex </a:t>
            </a:r>
            <a:r>
              <a:rPr lang="en-US" sz="1808" dirty="0" err="1">
                <a:solidFill>
                  <a:srgbClr val="7D5128"/>
                </a:solidFill>
                <a:latin typeface="Poppins"/>
                <a:ea typeface="Poppins"/>
                <a:cs typeface="Poppins"/>
                <a:sym typeface="Poppins"/>
              </a:rPr>
              <a:t>ea</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commodo</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consequat</a:t>
            </a:r>
            <a:r>
              <a:rPr lang="en-US" sz="1808" dirty="0">
                <a:solidFill>
                  <a:srgbClr val="7D5128"/>
                </a:solidFill>
                <a:latin typeface="Poppins"/>
                <a:ea typeface="Poppins"/>
                <a:cs typeface="Poppins"/>
                <a:sym typeface="Poppins"/>
              </a:rPr>
              <a:t>. . </a:t>
            </a:r>
          </a:p>
        </p:txBody>
      </p:sp>
      <p:sp>
        <p:nvSpPr>
          <p:cNvPr id="23" name="TextBox 23"/>
          <p:cNvSpPr txBox="1"/>
          <p:nvPr/>
        </p:nvSpPr>
        <p:spPr>
          <a:xfrm>
            <a:off x="2004255" y="6397967"/>
            <a:ext cx="6031722" cy="1309182"/>
          </a:xfrm>
          <a:prstGeom prst="rect">
            <a:avLst/>
          </a:prstGeom>
        </p:spPr>
        <p:txBody>
          <a:bodyPr lIns="0" tIns="0" rIns="0" bIns="0" rtlCol="0" anchor="t">
            <a:spAutoFit/>
          </a:bodyPr>
          <a:lstStyle/>
          <a:p>
            <a:pPr algn="l">
              <a:lnSpc>
                <a:spcPts val="2061"/>
              </a:lnSpc>
            </a:pPr>
            <a:r>
              <a:rPr lang="en-US" sz="1808" dirty="0">
                <a:solidFill>
                  <a:srgbClr val="7D5128"/>
                </a:solidFill>
                <a:latin typeface="Poppins"/>
                <a:ea typeface="Poppins"/>
                <a:cs typeface="Poppins"/>
                <a:sym typeface="Poppins"/>
              </a:rPr>
              <a:t>Lorem ipsum dolor sit </a:t>
            </a:r>
            <a:r>
              <a:rPr lang="en-US" sz="1808" dirty="0" err="1">
                <a:solidFill>
                  <a:srgbClr val="7D5128"/>
                </a:solidFill>
                <a:latin typeface="Poppins"/>
                <a:ea typeface="Poppins"/>
                <a:cs typeface="Poppins"/>
                <a:sym typeface="Poppins"/>
              </a:rPr>
              <a:t>amet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consectetur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adipiscing</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elit</a:t>
            </a:r>
            <a:r>
              <a:rPr lang="en-US" sz="1808" dirty="0">
                <a:solidFill>
                  <a:srgbClr val="7D5128"/>
                </a:solidFill>
                <a:latin typeface="Poppins"/>
                <a:ea typeface="Poppins"/>
                <a:cs typeface="Poppins"/>
                <a:sym typeface="Poppins"/>
              </a:rPr>
              <a:t>, sed do </a:t>
            </a:r>
            <a:r>
              <a:rPr lang="en-US" sz="1808" dirty="0" err="1">
                <a:solidFill>
                  <a:srgbClr val="7D5128"/>
                </a:solidFill>
                <a:latin typeface="Poppins"/>
                <a:ea typeface="Poppins"/>
                <a:cs typeface="Poppins"/>
                <a:sym typeface="Poppins"/>
              </a:rPr>
              <a:t>eiusmod</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tempor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incididunt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ut</a:t>
            </a:r>
            <a:r>
              <a:rPr lang="en-US" sz="1808" dirty="0">
                <a:solidFill>
                  <a:srgbClr val="7D5128"/>
                </a:solidFill>
                <a:latin typeface="Poppins"/>
                <a:ea typeface="Poppins"/>
                <a:cs typeface="Poppins"/>
                <a:sym typeface="Poppins"/>
              </a:rPr>
              <a:t> labore et dolore magna </a:t>
            </a:r>
            <a:r>
              <a:rPr lang="en-US" sz="1808" dirty="0" err="1">
                <a:solidFill>
                  <a:srgbClr val="7D5128"/>
                </a:solidFill>
                <a:latin typeface="Poppins"/>
                <a:ea typeface="Poppins"/>
                <a:cs typeface="Poppins"/>
                <a:sym typeface="Poppins"/>
              </a:rPr>
              <a:t>aliqua</a:t>
            </a:r>
            <a:r>
              <a:rPr lang="en-US" sz="1808" dirty="0">
                <a:solidFill>
                  <a:srgbClr val="7D5128"/>
                </a:solidFill>
                <a:latin typeface="Poppins"/>
                <a:ea typeface="Poppins"/>
                <a:cs typeface="Poppins"/>
                <a:sym typeface="Poppins"/>
              </a:rPr>
              <a:t>. Ut </a:t>
            </a:r>
            <a:r>
              <a:rPr lang="en-US" sz="1808" dirty="0" err="1">
                <a:solidFill>
                  <a:srgbClr val="7D5128"/>
                </a:solidFill>
                <a:latin typeface="Poppins"/>
                <a:ea typeface="Poppins"/>
                <a:cs typeface="Poppins"/>
                <a:sym typeface="Poppins"/>
              </a:rPr>
              <a:t>enim</a:t>
            </a:r>
            <a:r>
              <a:rPr lang="en-US" sz="1808" dirty="0">
                <a:solidFill>
                  <a:srgbClr val="7D5128"/>
                </a:solidFill>
                <a:latin typeface="Poppins"/>
                <a:ea typeface="Poppins"/>
                <a:cs typeface="Poppins"/>
                <a:sym typeface="Poppins"/>
              </a:rPr>
              <a:t> ad minim </a:t>
            </a:r>
            <a:r>
              <a:rPr lang="en-US" sz="1808" dirty="0" err="1">
                <a:solidFill>
                  <a:srgbClr val="7D5128"/>
                </a:solidFill>
                <a:latin typeface="Poppins"/>
                <a:ea typeface="Poppins"/>
                <a:cs typeface="Poppins"/>
                <a:sym typeface="Poppins"/>
              </a:rPr>
              <a:t>veniam</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quis</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nostrud</a:t>
            </a:r>
            <a:r>
              <a:rPr lang="en-US" sz="1808" dirty="0">
                <a:solidFill>
                  <a:srgbClr val="7D5128"/>
                </a:solidFill>
                <a:latin typeface="Poppins"/>
                <a:ea typeface="Poppins"/>
                <a:cs typeface="Poppins"/>
                <a:sym typeface="Poppins"/>
              </a:rPr>
              <a:t> exercitation </a:t>
            </a:r>
            <a:r>
              <a:rPr lang="en-US" sz="1808" dirty="0" err="1">
                <a:solidFill>
                  <a:srgbClr val="7D5128"/>
                </a:solidFill>
                <a:latin typeface="Poppins"/>
                <a:ea typeface="Poppins"/>
                <a:cs typeface="Poppins"/>
                <a:sym typeface="Poppins"/>
              </a:rPr>
              <a:t>ullamco</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laboris</a:t>
            </a:r>
            <a:r>
              <a:rPr lang="en-US" sz="1808" dirty="0">
                <a:solidFill>
                  <a:srgbClr val="7D5128"/>
                </a:solidFill>
                <a:latin typeface="Poppins"/>
                <a:ea typeface="Poppins"/>
                <a:cs typeface="Poppins"/>
                <a:sym typeface="Poppins"/>
              </a:rPr>
              <a:t> nisi </a:t>
            </a:r>
            <a:r>
              <a:rPr lang="en-US" sz="1808" dirty="0" err="1">
                <a:solidFill>
                  <a:srgbClr val="7D5128"/>
                </a:solidFill>
                <a:latin typeface="Poppins"/>
                <a:ea typeface="Poppins"/>
                <a:cs typeface="Poppins"/>
                <a:sym typeface="Poppins"/>
              </a:rPr>
              <a:t>ut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aliquip</a:t>
            </a:r>
            <a:r>
              <a:rPr lang="en-US" sz="1808" dirty="0">
                <a:solidFill>
                  <a:srgbClr val="7D5128"/>
                </a:solidFill>
                <a:latin typeface="Poppins"/>
                <a:ea typeface="Poppins"/>
                <a:cs typeface="Poppins"/>
                <a:sym typeface="Poppins"/>
              </a:rPr>
              <a:t> ex </a:t>
            </a:r>
            <a:r>
              <a:rPr lang="en-US" sz="1808" dirty="0" err="1">
                <a:solidFill>
                  <a:srgbClr val="7D5128"/>
                </a:solidFill>
                <a:latin typeface="Poppins"/>
                <a:ea typeface="Poppins"/>
                <a:cs typeface="Poppins"/>
                <a:sym typeface="Poppins"/>
              </a:rPr>
              <a:t>ea</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commodo</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consequat</a:t>
            </a:r>
            <a:r>
              <a:rPr lang="en-US" sz="1808" dirty="0">
                <a:solidFill>
                  <a:srgbClr val="7D5128"/>
                </a:solidFill>
                <a:latin typeface="Poppins"/>
                <a:ea typeface="Poppins"/>
                <a:cs typeface="Poppins"/>
                <a:sym typeface="Poppins"/>
              </a:rPr>
              <a:t>. . </a:t>
            </a:r>
          </a:p>
        </p:txBody>
      </p:sp>
      <p:grpSp>
        <p:nvGrpSpPr>
          <p:cNvPr id="26" name="Agrupar 25">
            <a:extLst>
              <a:ext uri="{FF2B5EF4-FFF2-40B4-BE49-F238E27FC236}">
                <a16:creationId xmlns:a16="http://schemas.microsoft.com/office/drawing/2014/main" id="{745A324A-658E-702C-ADB7-4C80FFB93B3A}"/>
              </a:ext>
            </a:extLst>
          </p:cNvPr>
          <p:cNvGrpSpPr/>
          <p:nvPr/>
        </p:nvGrpSpPr>
        <p:grpSpPr>
          <a:xfrm>
            <a:off x="1413386" y="5830534"/>
            <a:ext cx="3288597" cy="414835"/>
            <a:chOff x="1413386" y="5830534"/>
            <a:chExt cx="3288597" cy="414835"/>
          </a:xfrm>
        </p:grpSpPr>
        <p:sp>
          <p:nvSpPr>
            <p:cNvPr id="22" name="TextBox 22"/>
            <p:cNvSpPr txBox="1"/>
            <p:nvPr/>
          </p:nvSpPr>
          <p:spPr>
            <a:xfrm>
              <a:off x="2004255" y="5877554"/>
              <a:ext cx="2697728" cy="349370"/>
            </a:xfrm>
            <a:prstGeom prst="rect">
              <a:avLst/>
            </a:prstGeom>
          </p:spPr>
          <p:txBody>
            <a:bodyPr lIns="0" tIns="0" rIns="0" bIns="0" rtlCol="0" anchor="t">
              <a:spAutoFit/>
            </a:bodyPr>
            <a:lstStyle/>
            <a:p>
              <a:pPr algn="l">
                <a:lnSpc>
                  <a:spcPts val="2734"/>
                </a:lnSpc>
              </a:pPr>
              <a:r>
                <a:rPr lang="en-US" sz="2508" b="1" dirty="0" err="1">
                  <a:solidFill>
                    <a:srgbClr val="7D5128"/>
                  </a:solidFill>
                  <a:latin typeface="Montserrat Bold"/>
                  <a:ea typeface="Montserrat Bold"/>
                  <a:cs typeface="Montserrat Bold"/>
                  <a:sym typeface="Montserrat Bold"/>
                </a:rPr>
                <a:t>Tópico</a:t>
              </a:r>
              <a:r>
                <a:rPr lang="en-US" sz="2508" b="1" dirty="0">
                  <a:solidFill>
                    <a:srgbClr val="7D5128"/>
                  </a:solidFill>
                  <a:latin typeface="Montserrat Bold"/>
                  <a:ea typeface="Montserrat Bold"/>
                  <a:cs typeface="Montserrat Bold"/>
                  <a:sym typeface="Montserrat Bold"/>
                </a:rPr>
                <a:t> 2</a:t>
              </a:r>
            </a:p>
          </p:txBody>
        </p:sp>
        <p:sp>
          <p:nvSpPr>
            <p:cNvPr id="24" name="Freeform 24"/>
            <p:cNvSpPr/>
            <p:nvPr/>
          </p:nvSpPr>
          <p:spPr>
            <a:xfrm>
              <a:off x="1413386" y="5830534"/>
              <a:ext cx="414835" cy="414835"/>
            </a:xfrm>
            <a:custGeom>
              <a:avLst/>
              <a:gdLst/>
              <a:ahLst/>
              <a:cxnLst/>
              <a:rect l="l" t="t" r="r" b="b"/>
              <a:pathLst>
                <a:path w="414835" h="414835">
                  <a:moveTo>
                    <a:pt x="0" y="0"/>
                  </a:moveTo>
                  <a:lnTo>
                    <a:pt x="414836" y="0"/>
                  </a:lnTo>
                  <a:lnTo>
                    <a:pt x="414836" y="414835"/>
                  </a:lnTo>
                  <a:lnTo>
                    <a:pt x="0" y="41483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B953F"/>
        </a:solidFill>
        <a:effectLst/>
      </p:bgPr>
    </p:bg>
    <p:spTree>
      <p:nvGrpSpPr>
        <p:cNvPr id="1" name=""/>
        <p:cNvGrpSpPr/>
        <p:nvPr/>
      </p:nvGrpSpPr>
      <p:grpSpPr>
        <a:xfrm>
          <a:off x="0" y="0"/>
          <a:ext cx="0" cy="0"/>
          <a:chOff x="0" y="0"/>
          <a:chExt cx="0" cy="0"/>
        </a:xfrm>
      </p:grpSpPr>
      <p:grpSp>
        <p:nvGrpSpPr>
          <p:cNvPr id="2" name="Group 2"/>
          <p:cNvGrpSpPr/>
          <p:nvPr/>
        </p:nvGrpSpPr>
        <p:grpSpPr>
          <a:xfrm>
            <a:off x="14439940" y="-514350"/>
            <a:ext cx="19318306" cy="3086100"/>
            <a:chOff x="0" y="0"/>
            <a:chExt cx="5087949" cy="812800"/>
          </a:xfrm>
        </p:grpSpPr>
        <p:sp>
          <p:nvSpPr>
            <p:cNvPr id="3" name="Freeform 3"/>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7D5128"/>
            </a:solidFill>
          </p:spPr>
        </p:sp>
        <p:sp>
          <p:nvSpPr>
            <p:cNvPr id="4" name="TextBox 4"/>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6838605" y="1975108"/>
            <a:ext cx="4311423" cy="1298059"/>
          </a:xfrm>
          <a:prstGeom prst="rect">
            <a:avLst/>
          </a:prstGeom>
        </p:spPr>
        <p:txBody>
          <a:bodyPr lIns="0" tIns="0" rIns="0" bIns="0" rtlCol="0" anchor="t">
            <a:spAutoFit/>
          </a:bodyPr>
          <a:lstStyle/>
          <a:p>
            <a:pPr algn="l">
              <a:lnSpc>
                <a:spcPts val="10058"/>
              </a:lnSpc>
            </a:pPr>
            <a:r>
              <a:rPr lang="en-US" sz="9227" b="1" dirty="0" err="1">
                <a:solidFill>
                  <a:srgbClr val="FEFEFD"/>
                </a:solidFill>
                <a:latin typeface="Montserrat Bold"/>
                <a:ea typeface="Montserrat Bold"/>
                <a:cs typeface="Montserrat Bold"/>
                <a:sym typeface="Montserrat Bold"/>
              </a:rPr>
              <a:t>Título</a:t>
            </a:r>
            <a:endParaRPr lang="en-US" sz="9227" b="1" dirty="0">
              <a:solidFill>
                <a:srgbClr val="FEFEFD"/>
              </a:solidFill>
              <a:latin typeface="Montserrat Bold"/>
              <a:ea typeface="Montserrat Bold"/>
              <a:cs typeface="Montserrat Bold"/>
              <a:sym typeface="Montserrat Bold"/>
            </a:endParaRPr>
          </a:p>
        </p:txBody>
      </p:sp>
      <p:sp>
        <p:nvSpPr>
          <p:cNvPr id="6" name="TextBox 6"/>
          <p:cNvSpPr txBox="1"/>
          <p:nvPr/>
        </p:nvSpPr>
        <p:spPr>
          <a:xfrm>
            <a:off x="10591800" y="1975108"/>
            <a:ext cx="4547310" cy="1295793"/>
          </a:xfrm>
          <a:prstGeom prst="rect">
            <a:avLst/>
          </a:prstGeom>
        </p:spPr>
        <p:txBody>
          <a:bodyPr wrap="square" lIns="0" tIns="0" rIns="0" bIns="0" rtlCol="0" anchor="t">
            <a:spAutoFit/>
          </a:bodyPr>
          <a:lstStyle/>
          <a:p>
            <a:pPr algn="l">
              <a:lnSpc>
                <a:spcPts val="10058"/>
              </a:lnSpc>
            </a:pPr>
            <a:r>
              <a:rPr lang="en-US" sz="9227" b="1" dirty="0">
                <a:solidFill>
                  <a:srgbClr val="FEFEFD"/>
                </a:solidFill>
                <a:latin typeface="Montserrat Medium"/>
                <a:ea typeface="Montserrat Medium"/>
                <a:cs typeface="Montserrat Medium"/>
                <a:sym typeface="Montserrat Medium"/>
              </a:rPr>
              <a:t>Legal</a:t>
            </a:r>
          </a:p>
        </p:txBody>
      </p:sp>
      <p:sp>
        <p:nvSpPr>
          <p:cNvPr id="8" name="TextBox 8"/>
          <p:cNvSpPr txBox="1"/>
          <p:nvPr/>
        </p:nvSpPr>
        <p:spPr>
          <a:xfrm>
            <a:off x="7547881" y="4159624"/>
            <a:ext cx="7378797" cy="1052007"/>
          </a:xfrm>
          <a:prstGeom prst="rect">
            <a:avLst/>
          </a:prstGeom>
        </p:spPr>
        <p:txBody>
          <a:bodyPr lIns="0" tIns="0" rIns="0" bIns="0" rtlCol="0" anchor="t">
            <a:spAutoFit/>
          </a:bodyPr>
          <a:lstStyle/>
          <a:p>
            <a:pPr algn="l">
              <a:lnSpc>
                <a:spcPts val="2061"/>
              </a:lnSpc>
            </a:pPr>
            <a:r>
              <a:rPr lang="en-US" sz="1808" dirty="0">
                <a:solidFill>
                  <a:srgbClr val="FEFEFD"/>
                </a:solidFill>
                <a:latin typeface="Poppins"/>
                <a:ea typeface="Poppins"/>
                <a:cs typeface="Poppins"/>
                <a:sym typeface="Poppins"/>
              </a:rPr>
              <a:t>Lorem ipsum dolor sit </a:t>
            </a:r>
            <a:r>
              <a:rPr lang="en-US" sz="1808" dirty="0" err="1">
                <a:solidFill>
                  <a:srgbClr val="FEFEFD"/>
                </a:solidFill>
                <a:latin typeface="Poppins"/>
                <a:ea typeface="Poppins"/>
                <a:cs typeface="Poppins"/>
                <a:sym typeface="Poppins"/>
              </a:rPr>
              <a:t>amet</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consectetur</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adipiscing</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elit</a:t>
            </a:r>
            <a:r>
              <a:rPr lang="en-US" sz="1808" dirty="0">
                <a:solidFill>
                  <a:srgbClr val="FEFEFD"/>
                </a:solidFill>
                <a:latin typeface="Poppins"/>
                <a:ea typeface="Poppins"/>
                <a:cs typeface="Poppins"/>
                <a:sym typeface="Poppins"/>
              </a:rPr>
              <a:t>, sed do </a:t>
            </a:r>
            <a:r>
              <a:rPr lang="en-US" sz="1808" dirty="0" err="1">
                <a:solidFill>
                  <a:srgbClr val="FEFEFD"/>
                </a:solidFill>
                <a:latin typeface="Poppins"/>
                <a:ea typeface="Poppins"/>
                <a:cs typeface="Poppins"/>
                <a:sym typeface="Poppins"/>
              </a:rPr>
              <a:t>eiusmod</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tempor</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incididunt</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ut</a:t>
            </a:r>
            <a:r>
              <a:rPr lang="en-US" sz="1808" dirty="0">
                <a:solidFill>
                  <a:srgbClr val="FEFEFD"/>
                </a:solidFill>
                <a:latin typeface="Poppins"/>
                <a:ea typeface="Poppins"/>
                <a:cs typeface="Poppins"/>
                <a:sym typeface="Poppins"/>
              </a:rPr>
              <a:t> labore et dolore magna </a:t>
            </a:r>
            <a:r>
              <a:rPr lang="en-US" sz="1808" dirty="0" err="1">
                <a:solidFill>
                  <a:srgbClr val="FEFEFD"/>
                </a:solidFill>
                <a:latin typeface="Poppins"/>
                <a:ea typeface="Poppins"/>
                <a:cs typeface="Poppins"/>
                <a:sym typeface="Poppins"/>
              </a:rPr>
              <a:t>aliqua</a:t>
            </a:r>
            <a:r>
              <a:rPr lang="en-US" sz="1808" dirty="0">
                <a:solidFill>
                  <a:srgbClr val="FEFEFD"/>
                </a:solidFill>
                <a:latin typeface="Poppins"/>
                <a:ea typeface="Poppins"/>
                <a:cs typeface="Poppins"/>
                <a:sym typeface="Poppins"/>
              </a:rPr>
              <a:t>. Ut </a:t>
            </a:r>
            <a:r>
              <a:rPr lang="en-US" sz="1808" dirty="0" err="1">
                <a:solidFill>
                  <a:srgbClr val="FEFEFD"/>
                </a:solidFill>
                <a:latin typeface="Poppins"/>
                <a:ea typeface="Poppins"/>
                <a:cs typeface="Poppins"/>
                <a:sym typeface="Poppins"/>
              </a:rPr>
              <a:t>enim</a:t>
            </a:r>
            <a:r>
              <a:rPr lang="en-US" sz="1808" dirty="0">
                <a:solidFill>
                  <a:srgbClr val="FEFEFD"/>
                </a:solidFill>
                <a:latin typeface="Poppins"/>
                <a:ea typeface="Poppins"/>
                <a:cs typeface="Poppins"/>
                <a:sym typeface="Poppins"/>
              </a:rPr>
              <a:t> ad minim </a:t>
            </a:r>
            <a:r>
              <a:rPr lang="en-US" sz="1808" dirty="0" err="1">
                <a:solidFill>
                  <a:srgbClr val="FEFEFD"/>
                </a:solidFill>
                <a:latin typeface="Poppins"/>
                <a:ea typeface="Poppins"/>
                <a:cs typeface="Poppins"/>
                <a:sym typeface="Poppins"/>
              </a:rPr>
              <a:t>veniam</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quis</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nostrud</a:t>
            </a:r>
            <a:r>
              <a:rPr lang="en-US" sz="1808" dirty="0">
                <a:solidFill>
                  <a:srgbClr val="FEFEFD"/>
                </a:solidFill>
                <a:latin typeface="Poppins"/>
                <a:ea typeface="Poppins"/>
                <a:cs typeface="Poppins"/>
                <a:sym typeface="Poppins"/>
              </a:rPr>
              <a:t> exercitation </a:t>
            </a:r>
            <a:r>
              <a:rPr lang="en-US" sz="1808" dirty="0" err="1">
                <a:solidFill>
                  <a:srgbClr val="FEFEFD"/>
                </a:solidFill>
                <a:latin typeface="Poppins"/>
                <a:ea typeface="Poppins"/>
                <a:cs typeface="Poppins"/>
                <a:sym typeface="Poppins"/>
              </a:rPr>
              <a:t>ullamco</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laboris</a:t>
            </a:r>
            <a:r>
              <a:rPr lang="en-US" sz="1808" dirty="0">
                <a:solidFill>
                  <a:srgbClr val="FEFEFD"/>
                </a:solidFill>
                <a:latin typeface="Poppins"/>
                <a:ea typeface="Poppins"/>
                <a:cs typeface="Poppins"/>
                <a:sym typeface="Poppins"/>
              </a:rPr>
              <a:t> nisi </a:t>
            </a:r>
            <a:r>
              <a:rPr lang="en-US" sz="1808" dirty="0" err="1">
                <a:solidFill>
                  <a:srgbClr val="FEFEFD"/>
                </a:solidFill>
                <a:latin typeface="Poppins"/>
                <a:ea typeface="Poppins"/>
                <a:cs typeface="Poppins"/>
                <a:sym typeface="Poppins"/>
              </a:rPr>
              <a:t>ut</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aliquip</a:t>
            </a:r>
            <a:r>
              <a:rPr lang="en-US" sz="1808" dirty="0">
                <a:solidFill>
                  <a:srgbClr val="FEFEFD"/>
                </a:solidFill>
                <a:latin typeface="Poppins"/>
                <a:ea typeface="Poppins"/>
                <a:cs typeface="Poppins"/>
                <a:sym typeface="Poppins"/>
              </a:rPr>
              <a:t> ex </a:t>
            </a:r>
            <a:r>
              <a:rPr lang="en-US" sz="1808" dirty="0" err="1">
                <a:solidFill>
                  <a:srgbClr val="FEFEFD"/>
                </a:solidFill>
                <a:latin typeface="Poppins"/>
                <a:ea typeface="Poppins"/>
                <a:cs typeface="Poppins"/>
                <a:sym typeface="Poppins"/>
              </a:rPr>
              <a:t>ea</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commodo</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consequat</a:t>
            </a:r>
            <a:r>
              <a:rPr lang="en-US" sz="1808" dirty="0">
                <a:solidFill>
                  <a:srgbClr val="FEFEFD"/>
                </a:solidFill>
                <a:latin typeface="Poppins"/>
                <a:ea typeface="Poppins"/>
                <a:cs typeface="Poppins"/>
                <a:sym typeface="Poppins"/>
              </a:rPr>
              <a:t>. . </a:t>
            </a:r>
          </a:p>
        </p:txBody>
      </p:sp>
      <p:sp>
        <p:nvSpPr>
          <p:cNvPr id="10" name="TextBox 10"/>
          <p:cNvSpPr txBox="1"/>
          <p:nvPr/>
        </p:nvSpPr>
        <p:spPr>
          <a:xfrm>
            <a:off x="7547881" y="6280280"/>
            <a:ext cx="7378797" cy="1052007"/>
          </a:xfrm>
          <a:prstGeom prst="rect">
            <a:avLst/>
          </a:prstGeom>
        </p:spPr>
        <p:txBody>
          <a:bodyPr lIns="0" tIns="0" rIns="0" bIns="0" rtlCol="0" anchor="t">
            <a:spAutoFit/>
          </a:bodyPr>
          <a:lstStyle/>
          <a:p>
            <a:pPr algn="l">
              <a:lnSpc>
                <a:spcPts val="2061"/>
              </a:lnSpc>
            </a:pPr>
            <a:r>
              <a:rPr lang="en-US" sz="1808" dirty="0">
                <a:solidFill>
                  <a:srgbClr val="FEFEFD"/>
                </a:solidFill>
                <a:latin typeface="Poppins"/>
                <a:ea typeface="Poppins"/>
                <a:cs typeface="Poppins"/>
                <a:sym typeface="Poppins"/>
              </a:rPr>
              <a:t>Lorem ipsum dolor sit </a:t>
            </a:r>
            <a:r>
              <a:rPr lang="en-US" sz="1808" dirty="0" err="1">
                <a:solidFill>
                  <a:srgbClr val="FEFEFD"/>
                </a:solidFill>
                <a:latin typeface="Poppins"/>
                <a:ea typeface="Poppins"/>
                <a:cs typeface="Poppins"/>
                <a:sym typeface="Poppins"/>
              </a:rPr>
              <a:t>amet</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consectetur</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adipiscing</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elit</a:t>
            </a:r>
            <a:r>
              <a:rPr lang="en-US" sz="1808" dirty="0">
                <a:solidFill>
                  <a:srgbClr val="FEFEFD"/>
                </a:solidFill>
                <a:latin typeface="Poppins"/>
                <a:ea typeface="Poppins"/>
                <a:cs typeface="Poppins"/>
                <a:sym typeface="Poppins"/>
              </a:rPr>
              <a:t>, sed do </a:t>
            </a:r>
            <a:r>
              <a:rPr lang="en-US" sz="1808" dirty="0" err="1">
                <a:solidFill>
                  <a:srgbClr val="FEFEFD"/>
                </a:solidFill>
                <a:latin typeface="Poppins"/>
                <a:ea typeface="Poppins"/>
                <a:cs typeface="Poppins"/>
                <a:sym typeface="Poppins"/>
              </a:rPr>
              <a:t>eiusmod</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tempor</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incididunt</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ut</a:t>
            </a:r>
            <a:r>
              <a:rPr lang="en-US" sz="1808" dirty="0">
                <a:solidFill>
                  <a:srgbClr val="FEFEFD"/>
                </a:solidFill>
                <a:latin typeface="Poppins"/>
                <a:ea typeface="Poppins"/>
                <a:cs typeface="Poppins"/>
                <a:sym typeface="Poppins"/>
              </a:rPr>
              <a:t> labore et dolore magna </a:t>
            </a:r>
            <a:r>
              <a:rPr lang="en-US" sz="1808" dirty="0" err="1">
                <a:solidFill>
                  <a:srgbClr val="FEFEFD"/>
                </a:solidFill>
                <a:latin typeface="Poppins"/>
                <a:ea typeface="Poppins"/>
                <a:cs typeface="Poppins"/>
                <a:sym typeface="Poppins"/>
              </a:rPr>
              <a:t>aliqua</a:t>
            </a:r>
            <a:r>
              <a:rPr lang="en-US" sz="1808" dirty="0">
                <a:solidFill>
                  <a:srgbClr val="FEFEFD"/>
                </a:solidFill>
                <a:latin typeface="Poppins"/>
                <a:ea typeface="Poppins"/>
                <a:cs typeface="Poppins"/>
                <a:sym typeface="Poppins"/>
              </a:rPr>
              <a:t>. Ut </a:t>
            </a:r>
            <a:r>
              <a:rPr lang="en-US" sz="1808" dirty="0" err="1">
                <a:solidFill>
                  <a:srgbClr val="FEFEFD"/>
                </a:solidFill>
                <a:latin typeface="Poppins"/>
                <a:ea typeface="Poppins"/>
                <a:cs typeface="Poppins"/>
                <a:sym typeface="Poppins"/>
              </a:rPr>
              <a:t>enim</a:t>
            </a:r>
            <a:r>
              <a:rPr lang="en-US" sz="1808" dirty="0">
                <a:solidFill>
                  <a:srgbClr val="FEFEFD"/>
                </a:solidFill>
                <a:latin typeface="Poppins"/>
                <a:ea typeface="Poppins"/>
                <a:cs typeface="Poppins"/>
                <a:sym typeface="Poppins"/>
              </a:rPr>
              <a:t> ad minim </a:t>
            </a:r>
            <a:r>
              <a:rPr lang="en-US" sz="1808" dirty="0" err="1">
                <a:solidFill>
                  <a:srgbClr val="FEFEFD"/>
                </a:solidFill>
                <a:latin typeface="Poppins"/>
                <a:ea typeface="Poppins"/>
                <a:cs typeface="Poppins"/>
                <a:sym typeface="Poppins"/>
              </a:rPr>
              <a:t>veniam</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quis</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nostrud</a:t>
            </a:r>
            <a:r>
              <a:rPr lang="en-US" sz="1808" dirty="0">
                <a:solidFill>
                  <a:srgbClr val="FEFEFD"/>
                </a:solidFill>
                <a:latin typeface="Poppins"/>
                <a:ea typeface="Poppins"/>
                <a:cs typeface="Poppins"/>
                <a:sym typeface="Poppins"/>
              </a:rPr>
              <a:t> exercitation </a:t>
            </a:r>
            <a:r>
              <a:rPr lang="en-US" sz="1808" dirty="0" err="1">
                <a:solidFill>
                  <a:srgbClr val="FEFEFD"/>
                </a:solidFill>
                <a:latin typeface="Poppins"/>
                <a:ea typeface="Poppins"/>
                <a:cs typeface="Poppins"/>
                <a:sym typeface="Poppins"/>
              </a:rPr>
              <a:t>ullamco</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laboris</a:t>
            </a:r>
            <a:r>
              <a:rPr lang="en-US" sz="1808" dirty="0">
                <a:solidFill>
                  <a:srgbClr val="FEFEFD"/>
                </a:solidFill>
                <a:latin typeface="Poppins"/>
                <a:ea typeface="Poppins"/>
                <a:cs typeface="Poppins"/>
                <a:sym typeface="Poppins"/>
              </a:rPr>
              <a:t> nisi </a:t>
            </a:r>
            <a:r>
              <a:rPr lang="en-US" sz="1808" dirty="0" err="1">
                <a:solidFill>
                  <a:srgbClr val="FEFEFD"/>
                </a:solidFill>
                <a:latin typeface="Poppins"/>
                <a:ea typeface="Poppins"/>
                <a:cs typeface="Poppins"/>
                <a:sym typeface="Poppins"/>
              </a:rPr>
              <a:t>ut</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aliquip</a:t>
            </a:r>
            <a:r>
              <a:rPr lang="en-US" sz="1808" dirty="0">
                <a:solidFill>
                  <a:srgbClr val="FEFEFD"/>
                </a:solidFill>
                <a:latin typeface="Poppins"/>
                <a:ea typeface="Poppins"/>
                <a:cs typeface="Poppins"/>
                <a:sym typeface="Poppins"/>
              </a:rPr>
              <a:t> ex </a:t>
            </a:r>
            <a:r>
              <a:rPr lang="en-US" sz="1808" dirty="0" err="1">
                <a:solidFill>
                  <a:srgbClr val="FEFEFD"/>
                </a:solidFill>
                <a:latin typeface="Poppins"/>
                <a:ea typeface="Poppins"/>
                <a:cs typeface="Poppins"/>
                <a:sym typeface="Poppins"/>
              </a:rPr>
              <a:t>ea</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commodo</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consequat</a:t>
            </a:r>
            <a:r>
              <a:rPr lang="en-US" sz="1808" dirty="0">
                <a:solidFill>
                  <a:srgbClr val="FEFEFD"/>
                </a:solidFill>
                <a:latin typeface="Poppins"/>
                <a:ea typeface="Poppins"/>
                <a:cs typeface="Poppins"/>
                <a:sym typeface="Poppins"/>
              </a:rPr>
              <a:t>. . </a:t>
            </a:r>
          </a:p>
        </p:txBody>
      </p:sp>
      <p:sp>
        <p:nvSpPr>
          <p:cNvPr id="11" name="Freeform 11"/>
          <p:cNvSpPr/>
          <p:nvPr/>
        </p:nvSpPr>
        <p:spPr>
          <a:xfrm>
            <a:off x="4811873" y="-146506"/>
            <a:ext cx="4582400" cy="1157056"/>
          </a:xfrm>
          <a:custGeom>
            <a:avLst/>
            <a:gdLst/>
            <a:ahLst/>
            <a:cxnLst/>
            <a:rect l="l" t="t" r="r" b="b"/>
            <a:pathLst>
              <a:path w="4582400" h="1157056">
                <a:moveTo>
                  <a:pt x="0" y="0"/>
                </a:moveTo>
                <a:lnTo>
                  <a:pt x="4582399" y="0"/>
                </a:lnTo>
                <a:lnTo>
                  <a:pt x="4582399" y="1157056"/>
                </a:lnTo>
                <a:lnTo>
                  <a:pt x="0" y="11570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2" name="Group 12"/>
          <p:cNvGrpSpPr/>
          <p:nvPr/>
        </p:nvGrpSpPr>
        <p:grpSpPr>
          <a:xfrm>
            <a:off x="-12915365" y="-645734"/>
            <a:ext cx="19318306" cy="11575755"/>
            <a:chOff x="0" y="0"/>
            <a:chExt cx="5087949" cy="3048759"/>
          </a:xfrm>
        </p:grpSpPr>
        <p:sp>
          <p:nvSpPr>
            <p:cNvPr id="13" name="Freeform 13"/>
            <p:cNvSpPr/>
            <p:nvPr/>
          </p:nvSpPr>
          <p:spPr>
            <a:xfrm>
              <a:off x="0" y="0"/>
              <a:ext cx="5087949" cy="3048758"/>
            </a:xfrm>
            <a:custGeom>
              <a:avLst/>
              <a:gdLst/>
              <a:ahLst/>
              <a:cxnLst/>
              <a:rect l="l" t="t" r="r" b="b"/>
              <a:pathLst>
                <a:path w="5087949" h="3048758">
                  <a:moveTo>
                    <a:pt x="0" y="0"/>
                  </a:moveTo>
                  <a:lnTo>
                    <a:pt x="5087949" y="0"/>
                  </a:lnTo>
                  <a:lnTo>
                    <a:pt x="5087949" y="3048758"/>
                  </a:lnTo>
                  <a:lnTo>
                    <a:pt x="0" y="3048758"/>
                  </a:lnTo>
                  <a:close/>
                </a:path>
              </a:pathLst>
            </a:custGeom>
            <a:solidFill>
              <a:srgbClr val="7D5128"/>
            </a:solidFill>
          </p:spPr>
        </p:sp>
        <p:sp>
          <p:nvSpPr>
            <p:cNvPr id="14" name="TextBox 14"/>
            <p:cNvSpPr txBox="1"/>
            <p:nvPr/>
          </p:nvSpPr>
          <p:spPr>
            <a:xfrm>
              <a:off x="0" y="-38100"/>
              <a:ext cx="5087949" cy="3086859"/>
            </a:xfrm>
            <a:prstGeom prst="rect">
              <a:avLst/>
            </a:prstGeom>
          </p:spPr>
          <p:txBody>
            <a:bodyPr lIns="50800" tIns="50800" rIns="50800" bIns="50800" rtlCol="0" anchor="ctr"/>
            <a:lstStyle/>
            <a:p>
              <a:pPr algn="ctr">
                <a:lnSpc>
                  <a:spcPts val="2659"/>
                </a:lnSpc>
                <a:spcBef>
                  <a:spcPct val="0"/>
                </a:spcBef>
              </a:pPr>
              <a:endParaRPr/>
            </a:p>
          </p:txBody>
        </p:sp>
      </p:grpSp>
      <p:grpSp>
        <p:nvGrpSpPr>
          <p:cNvPr id="15" name="Group 15"/>
          <p:cNvGrpSpPr/>
          <p:nvPr/>
        </p:nvGrpSpPr>
        <p:grpSpPr>
          <a:xfrm>
            <a:off x="-12915365" y="-5484964"/>
            <a:ext cx="19318306" cy="11575755"/>
            <a:chOff x="0" y="0"/>
            <a:chExt cx="5087949" cy="3048759"/>
          </a:xfrm>
        </p:grpSpPr>
        <p:sp>
          <p:nvSpPr>
            <p:cNvPr id="16" name="Freeform 16"/>
            <p:cNvSpPr/>
            <p:nvPr/>
          </p:nvSpPr>
          <p:spPr>
            <a:xfrm>
              <a:off x="0" y="0"/>
              <a:ext cx="5087949" cy="3048758"/>
            </a:xfrm>
            <a:custGeom>
              <a:avLst/>
              <a:gdLst/>
              <a:ahLst/>
              <a:cxnLst/>
              <a:rect l="l" t="t" r="r" b="b"/>
              <a:pathLst>
                <a:path w="5087949" h="3048758">
                  <a:moveTo>
                    <a:pt x="0" y="0"/>
                  </a:moveTo>
                  <a:lnTo>
                    <a:pt x="5087949" y="0"/>
                  </a:lnTo>
                  <a:lnTo>
                    <a:pt x="5087949" y="3048758"/>
                  </a:lnTo>
                  <a:lnTo>
                    <a:pt x="0" y="3048758"/>
                  </a:lnTo>
                  <a:close/>
                </a:path>
              </a:pathLst>
            </a:custGeom>
            <a:solidFill>
              <a:srgbClr val="FEFEFD"/>
            </a:solidFill>
          </p:spPr>
        </p:sp>
        <p:sp>
          <p:nvSpPr>
            <p:cNvPr id="17" name="TextBox 17"/>
            <p:cNvSpPr txBox="1"/>
            <p:nvPr/>
          </p:nvSpPr>
          <p:spPr>
            <a:xfrm>
              <a:off x="0" y="-38100"/>
              <a:ext cx="5087949" cy="3086859"/>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a:grpSpLocks noChangeAspect="1"/>
          </p:cNvGrpSpPr>
          <p:nvPr/>
        </p:nvGrpSpPr>
        <p:grpSpPr>
          <a:xfrm>
            <a:off x="892213" y="1134375"/>
            <a:ext cx="5037672" cy="5037672"/>
            <a:chOff x="0" y="0"/>
            <a:chExt cx="14840029" cy="14840029"/>
          </a:xfrm>
        </p:grpSpPr>
        <p:sp>
          <p:nvSpPr>
            <p:cNvPr id="19" name="Freeform 19"/>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7D5128"/>
            </a:solidFill>
          </p:spPr>
        </p:sp>
        <p:sp>
          <p:nvSpPr>
            <p:cNvPr id="20" name="Freeform 20"/>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EFEFD"/>
            </a:solidFill>
          </p:spPr>
        </p:sp>
        <p:sp>
          <p:nvSpPr>
            <p:cNvPr id="21" name="Freeform 21"/>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4"/>
              <a:stretch>
                <a:fillRect l="-24712" r="-24712"/>
              </a:stretch>
            </a:blipFill>
          </p:spPr>
        </p:sp>
      </p:grpSp>
      <p:grpSp>
        <p:nvGrpSpPr>
          <p:cNvPr id="22" name="Group 22"/>
          <p:cNvGrpSpPr>
            <a:grpSpLocks noChangeAspect="1"/>
          </p:cNvGrpSpPr>
          <p:nvPr/>
        </p:nvGrpSpPr>
        <p:grpSpPr>
          <a:xfrm>
            <a:off x="1461197" y="5142143"/>
            <a:ext cx="3899705" cy="3899705"/>
            <a:chOff x="0" y="0"/>
            <a:chExt cx="14840029" cy="14840029"/>
          </a:xfrm>
        </p:grpSpPr>
        <p:sp>
          <p:nvSpPr>
            <p:cNvPr id="23" name="Freeform 23"/>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7D5128"/>
            </a:solidFill>
          </p:spPr>
        </p:sp>
        <p:sp>
          <p:nvSpPr>
            <p:cNvPr id="24" name="Freeform 24"/>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EFEFD"/>
            </a:solidFill>
          </p:spPr>
        </p:sp>
        <p:sp>
          <p:nvSpPr>
            <p:cNvPr id="25" name="Freeform 25"/>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5"/>
              <a:stretch>
                <a:fillRect l="-16369" r="-16369"/>
              </a:stretch>
            </a:blipFill>
          </p:spPr>
        </p:sp>
      </p:grpSp>
      <p:sp>
        <p:nvSpPr>
          <p:cNvPr id="27" name="TextBox 27"/>
          <p:cNvSpPr txBox="1"/>
          <p:nvPr/>
        </p:nvSpPr>
        <p:spPr>
          <a:xfrm>
            <a:off x="7547881" y="8483944"/>
            <a:ext cx="7378797" cy="1052007"/>
          </a:xfrm>
          <a:prstGeom prst="rect">
            <a:avLst/>
          </a:prstGeom>
        </p:spPr>
        <p:txBody>
          <a:bodyPr lIns="0" tIns="0" rIns="0" bIns="0" rtlCol="0" anchor="t">
            <a:spAutoFit/>
          </a:bodyPr>
          <a:lstStyle/>
          <a:p>
            <a:pPr algn="l">
              <a:lnSpc>
                <a:spcPts val="2061"/>
              </a:lnSpc>
            </a:pPr>
            <a:r>
              <a:rPr lang="en-US" sz="1808" dirty="0">
                <a:solidFill>
                  <a:srgbClr val="FEFEFD"/>
                </a:solidFill>
                <a:latin typeface="Poppins"/>
                <a:ea typeface="Poppins"/>
                <a:cs typeface="Poppins"/>
                <a:sym typeface="Poppins"/>
              </a:rPr>
              <a:t>Lorem ipsum dolor sit </a:t>
            </a:r>
            <a:r>
              <a:rPr lang="en-US" sz="1808" dirty="0" err="1">
                <a:solidFill>
                  <a:srgbClr val="FEFEFD"/>
                </a:solidFill>
                <a:latin typeface="Poppins"/>
                <a:ea typeface="Poppins"/>
                <a:cs typeface="Poppins"/>
                <a:sym typeface="Poppins"/>
              </a:rPr>
              <a:t>amet</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consectetur</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adipiscing</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elit</a:t>
            </a:r>
            <a:r>
              <a:rPr lang="en-US" sz="1808" dirty="0">
                <a:solidFill>
                  <a:srgbClr val="FEFEFD"/>
                </a:solidFill>
                <a:latin typeface="Poppins"/>
                <a:ea typeface="Poppins"/>
                <a:cs typeface="Poppins"/>
                <a:sym typeface="Poppins"/>
              </a:rPr>
              <a:t>, sed do </a:t>
            </a:r>
            <a:r>
              <a:rPr lang="en-US" sz="1808" dirty="0" err="1">
                <a:solidFill>
                  <a:srgbClr val="FEFEFD"/>
                </a:solidFill>
                <a:latin typeface="Poppins"/>
                <a:ea typeface="Poppins"/>
                <a:cs typeface="Poppins"/>
                <a:sym typeface="Poppins"/>
              </a:rPr>
              <a:t>eiusmod</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tempor</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incididunt</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ut</a:t>
            </a:r>
            <a:r>
              <a:rPr lang="en-US" sz="1808" dirty="0">
                <a:solidFill>
                  <a:srgbClr val="FEFEFD"/>
                </a:solidFill>
                <a:latin typeface="Poppins"/>
                <a:ea typeface="Poppins"/>
                <a:cs typeface="Poppins"/>
                <a:sym typeface="Poppins"/>
              </a:rPr>
              <a:t> labore et dolore magna </a:t>
            </a:r>
            <a:r>
              <a:rPr lang="en-US" sz="1808" dirty="0" err="1">
                <a:solidFill>
                  <a:srgbClr val="FEFEFD"/>
                </a:solidFill>
                <a:latin typeface="Poppins"/>
                <a:ea typeface="Poppins"/>
                <a:cs typeface="Poppins"/>
                <a:sym typeface="Poppins"/>
              </a:rPr>
              <a:t>aliqua</a:t>
            </a:r>
            <a:r>
              <a:rPr lang="en-US" sz="1808" dirty="0">
                <a:solidFill>
                  <a:srgbClr val="FEFEFD"/>
                </a:solidFill>
                <a:latin typeface="Poppins"/>
                <a:ea typeface="Poppins"/>
                <a:cs typeface="Poppins"/>
                <a:sym typeface="Poppins"/>
              </a:rPr>
              <a:t>. Ut </a:t>
            </a:r>
            <a:r>
              <a:rPr lang="en-US" sz="1808" dirty="0" err="1">
                <a:solidFill>
                  <a:srgbClr val="FEFEFD"/>
                </a:solidFill>
                <a:latin typeface="Poppins"/>
                <a:ea typeface="Poppins"/>
                <a:cs typeface="Poppins"/>
                <a:sym typeface="Poppins"/>
              </a:rPr>
              <a:t>enim</a:t>
            </a:r>
            <a:r>
              <a:rPr lang="en-US" sz="1808" dirty="0">
                <a:solidFill>
                  <a:srgbClr val="FEFEFD"/>
                </a:solidFill>
                <a:latin typeface="Poppins"/>
                <a:ea typeface="Poppins"/>
                <a:cs typeface="Poppins"/>
                <a:sym typeface="Poppins"/>
              </a:rPr>
              <a:t> ad minim </a:t>
            </a:r>
            <a:r>
              <a:rPr lang="en-US" sz="1808" dirty="0" err="1">
                <a:solidFill>
                  <a:srgbClr val="FEFEFD"/>
                </a:solidFill>
                <a:latin typeface="Poppins"/>
                <a:ea typeface="Poppins"/>
                <a:cs typeface="Poppins"/>
                <a:sym typeface="Poppins"/>
              </a:rPr>
              <a:t>veniam</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quis</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nostrud</a:t>
            </a:r>
            <a:r>
              <a:rPr lang="en-US" sz="1808" dirty="0">
                <a:solidFill>
                  <a:srgbClr val="FEFEFD"/>
                </a:solidFill>
                <a:latin typeface="Poppins"/>
                <a:ea typeface="Poppins"/>
                <a:cs typeface="Poppins"/>
                <a:sym typeface="Poppins"/>
              </a:rPr>
              <a:t> exercitation </a:t>
            </a:r>
            <a:r>
              <a:rPr lang="en-US" sz="1808" dirty="0" err="1">
                <a:solidFill>
                  <a:srgbClr val="FEFEFD"/>
                </a:solidFill>
                <a:latin typeface="Poppins"/>
                <a:ea typeface="Poppins"/>
                <a:cs typeface="Poppins"/>
                <a:sym typeface="Poppins"/>
              </a:rPr>
              <a:t>ullamco</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laboris</a:t>
            </a:r>
            <a:r>
              <a:rPr lang="en-US" sz="1808" dirty="0">
                <a:solidFill>
                  <a:srgbClr val="FEFEFD"/>
                </a:solidFill>
                <a:latin typeface="Poppins"/>
                <a:ea typeface="Poppins"/>
                <a:cs typeface="Poppins"/>
                <a:sym typeface="Poppins"/>
              </a:rPr>
              <a:t> nisi </a:t>
            </a:r>
            <a:r>
              <a:rPr lang="en-US" sz="1808" dirty="0" err="1">
                <a:solidFill>
                  <a:srgbClr val="FEFEFD"/>
                </a:solidFill>
                <a:latin typeface="Poppins"/>
                <a:ea typeface="Poppins"/>
                <a:cs typeface="Poppins"/>
                <a:sym typeface="Poppins"/>
              </a:rPr>
              <a:t>ut</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aliquip</a:t>
            </a:r>
            <a:r>
              <a:rPr lang="en-US" sz="1808" dirty="0">
                <a:solidFill>
                  <a:srgbClr val="FEFEFD"/>
                </a:solidFill>
                <a:latin typeface="Poppins"/>
                <a:ea typeface="Poppins"/>
                <a:cs typeface="Poppins"/>
                <a:sym typeface="Poppins"/>
              </a:rPr>
              <a:t> ex </a:t>
            </a:r>
            <a:r>
              <a:rPr lang="en-US" sz="1808" dirty="0" err="1">
                <a:solidFill>
                  <a:srgbClr val="FEFEFD"/>
                </a:solidFill>
                <a:latin typeface="Poppins"/>
                <a:ea typeface="Poppins"/>
                <a:cs typeface="Poppins"/>
                <a:sym typeface="Poppins"/>
              </a:rPr>
              <a:t>ea</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commodo</a:t>
            </a:r>
            <a:r>
              <a:rPr lang="en-US" sz="1808" dirty="0">
                <a:solidFill>
                  <a:srgbClr val="FEFEFD"/>
                </a:solidFill>
                <a:latin typeface="Poppins"/>
                <a:ea typeface="Poppins"/>
                <a:cs typeface="Poppins"/>
                <a:sym typeface="Poppins"/>
              </a:rPr>
              <a:t> </a:t>
            </a:r>
            <a:r>
              <a:rPr lang="en-US" sz="1808" dirty="0" err="1">
                <a:solidFill>
                  <a:srgbClr val="FEFEFD"/>
                </a:solidFill>
                <a:latin typeface="Poppins"/>
                <a:ea typeface="Poppins"/>
                <a:cs typeface="Poppins"/>
                <a:sym typeface="Poppins"/>
              </a:rPr>
              <a:t>consequat</a:t>
            </a:r>
            <a:r>
              <a:rPr lang="en-US" sz="1808" dirty="0">
                <a:solidFill>
                  <a:srgbClr val="FEFEFD"/>
                </a:solidFill>
                <a:latin typeface="Poppins"/>
                <a:ea typeface="Poppins"/>
                <a:cs typeface="Poppins"/>
                <a:sym typeface="Poppins"/>
              </a:rPr>
              <a:t>. . </a:t>
            </a:r>
          </a:p>
        </p:txBody>
      </p:sp>
      <p:sp>
        <p:nvSpPr>
          <p:cNvPr id="28" name="Freeform 28"/>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6"/>
            <a:stretch>
              <a:fillRect b="-29903"/>
            </a:stretch>
          </a:blipFill>
        </p:spPr>
      </p:sp>
      <p:sp>
        <p:nvSpPr>
          <p:cNvPr id="29" name="Freeform 29"/>
          <p:cNvSpPr/>
          <p:nvPr/>
        </p:nvSpPr>
        <p:spPr>
          <a:xfrm>
            <a:off x="15267835" y="825825"/>
            <a:ext cx="2318430" cy="962462"/>
          </a:xfrm>
          <a:custGeom>
            <a:avLst/>
            <a:gdLst/>
            <a:ahLst/>
            <a:cxnLst/>
            <a:rect l="l" t="t" r="r" b="b"/>
            <a:pathLst>
              <a:path w="2318430" h="962462">
                <a:moveTo>
                  <a:pt x="0" y="0"/>
                </a:moveTo>
                <a:lnTo>
                  <a:pt x="2318430" y="0"/>
                </a:lnTo>
                <a:lnTo>
                  <a:pt x="2318430" y="962462"/>
                </a:lnTo>
                <a:lnTo>
                  <a:pt x="0" y="962462"/>
                </a:lnTo>
                <a:lnTo>
                  <a:pt x="0" y="0"/>
                </a:lnTo>
                <a:close/>
              </a:path>
            </a:pathLst>
          </a:custGeom>
          <a:blipFill>
            <a:blip r:embed="rId7"/>
            <a:stretch>
              <a:fillRect t="-3279"/>
            </a:stretch>
          </a:blipFill>
        </p:spPr>
      </p:sp>
      <p:grpSp>
        <p:nvGrpSpPr>
          <p:cNvPr id="33" name="Agrupar 32">
            <a:extLst>
              <a:ext uri="{FF2B5EF4-FFF2-40B4-BE49-F238E27FC236}">
                <a16:creationId xmlns:a16="http://schemas.microsoft.com/office/drawing/2014/main" id="{AF98960F-C7BD-E1BC-1748-279F8A58B701}"/>
              </a:ext>
            </a:extLst>
          </p:cNvPr>
          <p:cNvGrpSpPr/>
          <p:nvPr/>
        </p:nvGrpSpPr>
        <p:grpSpPr>
          <a:xfrm>
            <a:off x="6876159" y="3592191"/>
            <a:ext cx="3369450" cy="414835"/>
            <a:chOff x="6876159" y="3592191"/>
            <a:chExt cx="3369450" cy="414835"/>
          </a:xfrm>
        </p:grpSpPr>
        <p:sp>
          <p:nvSpPr>
            <p:cNvPr id="7" name="TextBox 7"/>
            <p:cNvSpPr txBox="1"/>
            <p:nvPr/>
          </p:nvSpPr>
          <p:spPr>
            <a:xfrm>
              <a:off x="7547881" y="3620766"/>
              <a:ext cx="2697728" cy="349370"/>
            </a:xfrm>
            <a:prstGeom prst="rect">
              <a:avLst/>
            </a:prstGeom>
          </p:spPr>
          <p:txBody>
            <a:bodyPr lIns="0" tIns="0" rIns="0" bIns="0" rtlCol="0" anchor="t">
              <a:spAutoFit/>
            </a:bodyPr>
            <a:lstStyle/>
            <a:p>
              <a:pPr algn="l">
                <a:lnSpc>
                  <a:spcPts val="2734"/>
                </a:lnSpc>
              </a:pPr>
              <a:r>
                <a:rPr lang="en-US" sz="2508" b="1" dirty="0" err="1">
                  <a:solidFill>
                    <a:srgbClr val="FEFEFD"/>
                  </a:solidFill>
                  <a:latin typeface="Montserrat Bold"/>
                  <a:ea typeface="Montserrat Bold"/>
                  <a:cs typeface="Montserrat Bold"/>
                  <a:sym typeface="Montserrat Bold"/>
                </a:rPr>
                <a:t>Tópico</a:t>
              </a:r>
              <a:r>
                <a:rPr lang="en-US" sz="2508" b="1" dirty="0">
                  <a:solidFill>
                    <a:srgbClr val="FEFEFD"/>
                  </a:solidFill>
                  <a:latin typeface="Montserrat Bold"/>
                  <a:ea typeface="Montserrat Bold"/>
                  <a:cs typeface="Montserrat Bold"/>
                  <a:sym typeface="Montserrat Bold"/>
                </a:rPr>
                <a:t> 1</a:t>
              </a:r>
            </a:p>
          </p:txBody>
        </p:sp>
        <p:sp>
          <p:nvSpPr>
            <p:cNvPr id="30" name="Freeform 30"/>
            <p:cNvSpPr/>
            <p:nvPr/>
          </p:nvSpPr>
          <p:spPr>
            <a:xfrm>
              <a:off x="6876159" y="3592191"/>
              <a:ext cx="414835" cy="414835"/>
            </a:xfrm>
            <a:custGeom>
              <a:avLst/>
              <a:gdLst/>
              <a:ahLst/>
              <a:cxnLst/>
              <a:rect l="l" t="t" r="r" b="b"/>
              <a:pathLst>
                <a:path w="414835" h="414835">
                  <a:moveTo>
                    <a:pt x="0" y="0"/>
                  </a:moveTo>
                  <a:lnTo>
                    <a:pt x="414835" y="0"/>
                  </a:lnTo>
                  <a:lnTo>
                    <a:pt x="414835" y="414835"/>
                  </a:lnTo>
                  <a:lnTo>
                    <a:pt x="0" y="4148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grpSp>
        <p:nvGrpSpPr>
          <p:cNvPr id="34" name="Agrupar 33">
            <a:extLst>
              <a:ext uri="{FF2B5EF4-FFF2-40B4-BE49-F238E27FC236}">
                <a16:creationId xmlns:a16="http://schemas.microsoft.com/office/drawing/2014/main" id="{4CE516AC-D5F4-5B9D-2589-EB4735F0B92A}"/>
              </a:ext>
            </a:extLst>
          </p:cNvPr>
          <p:cNvGrpSpPr/>
          <p:nvPr/>
        </p:nvGrpSpPr>
        <p:grpSpPr>
          <a:xfrm>
            <a:off x="6876159" y="5694401"/>
            <a:ext cx="3369450" cy="414835"/>
            <a:chOff x="6876159" y="5694401"/>
            <a:chExt cx="3369450" cy="414835"/>
          </a:xfrm>
        </p:grpSpPr>
        <p:sp>
          <p:nvSpPr>
            <p:cNvPr id="9" name="TextBox 9"/>
            <p:cNvSpPr txBox="1"/>
            <p:nvPr/>
          </p:nvSpPr>
          <p:spPr>
            <a:xfrm>
              <a:off x="7547881" y="5741421"/>
              <a:ext cx="2697728" cy="349370"/>
            </a:xfrm>
            <a:prstGeom prst="rect">
              <a:avLst/>
            </a:prstGeom>
          </p:spPr>
          <p:txBody>
            <a:bodyPr lIns="0" tIns="0" rIns="0" bIns="0" rtlCol="0" anchor="t">
              <a:spAutoFit/>
            </a:bodyPr>
            <a:lstStyle/>
            <a:p>
              <a:pPr algn="l">
                <a:lnSpc>
                  <a:spcPts val="2734"/>
                </a:lnSpc>
              </a:pPr>
              <a:r>
                <a:rPr lang="en-US" sz="2508" b="1" dirty="0" err="1">
                  <a:solidFill>
                    <a:srgbClr val="FEFEFD"/>
                  </a:solidFill>
                  <a:latin typeface="Montserrat Bold"/>
                  <a:ea typeface="Montserrat Bold"/>
                  <a:cs typeface="Montserrat Bold"/>
                  <a:sym typeface="Montserrat Bold"/>
                </a:rPr>
                <a:t>Tópico</a:t>
              </a:r>
              <a:r>
                <a:rPr lang="en-US" sz="2508" b="1" dirty="0">
                  <a:solidFill>
                    <a:srgbClr val="FEFEFD"/>
                  </a:solidFill>
                  <a:latin typeface="Montserrat Bold"/>
                  <a:ea typeface="Montserrat Bold"/>
                  <a:cs typeface="Montserrat Bold"/>
                  <a:sym typeface="Montserrat Bold"/>
                </a:rPr>
                <a:t> 2</a:t>
              </a:r>
            </a:p>
          </p:txBody>
        </p:sp>
        <p:sp>
          <p:nvSpPr>
            <p:cNvPr id="31" name="Freeform 31"/>
            <p:cNvSpPr/>
            <p:nvPr/>
          </p:nvSpPr>
          <p:spPr>
            <a:xfrm>
              <a:off x="6876159" y="5694401"/>
              <a:ext cx="414835" cy="414835"/>
            </a:xfrm>
            <a:custGeom>
              <a:avLst/>
              <a:gdLst/>
              <a:ahLst/>
              <a:cxnLst/>
              <a:rect l="l" t="t" r="r" b="b"/>
              <a:pathLst>
                <a:path w="414835" h="414835">
                  <a:moveTo>
                    <a:pt x="0" y="0"/>
                  </a:moveTo>
                  <a:lnTo>
                    <a:pt x="414835" y="0"/>
                  </a:lnTo>
                  <a:lnTo>
                    <a:pt x="414835" y="414835"/>
                  </a:lnTo>
                  <a:lnTo>
                    <a:pt x="0" y="4148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grpSp>
        <p:nvGrpSpPr>
          <p:cNvPr id="35" name="Agrupar 34">
            <a:extLst>
              <a:ext uri="{FF2B5EF4-FFF2-40B4-BE49-F238E27FC236}">
                <a16:creationId xmlns:a16="http://schemas.microsoft.com/office/drawing/2014/main" id="{2AACF4C4-61F1-4719-5EFD-8FC1B73A6727}"/>
              </a:ext>
            </a:extLst>
          </p:cNvPr>
          <p:cNvGrpSpPr/>
          <p:nvPr/>
        </p:nvGrpSpPr>
        <p:grpSpPr>
          <a:xfrm>
            <a:off x="6895655" y="7879620"/>
            <a:ext cx="3349954" cy="414835"/>
            <a:chOff x="6895655" y="7879620"/>
            <a:chExt cx="3349954" cy="414835"/>
          </a:xfrm>
        </p:grpSpPr>
        <p:sp>
          <p:nvSpPr>
            <p:cNvPr id="26" name="TextBox 26"/>
            <p:cNvSpPr txBox="1"/>
            <p:nvPr/>
          </p:nvSpPr>
          <p:spPr>
            <a:xfrm>
              <a:off x="7547881" y="7945085"/>
              <a:ext cx="2697728" cy="349370"/>
            </a:xfrm>
            <a:prstGeom prst="rect">
              <a:avLst/>
            </a:prstGeom>
          </p:spPr>
          <p:txBody>
            <a:bodyPr lIns="0" tIns="0" rIns="0" bIns="0" rtlCol="0" anchor="t">
              <a:spAutoFit/>
            </a:bodyPr>
            <a:lstStyle/>
            <a:p>
              <a:pPr algn="l">
                <a:lnSpc>
                  <a:spcPts val="2734"/>
                </a:lnSpc>
              </a:pPr>
              <a:r>
                <a:rPr lang="en-US" sz="2508" b="1" dirty="0" err="1">
                  <a:solidFill>
                    <a:srgbClr val="FEFEFD"/>
                  </a:solidFill>
                  <a:latin typeface="Montserrat Bold"/>
                  <a:ea typeface="Montserrat Bold"/>
                  <a:cs typeface="Montserrat Bold"/>
                  <a:sym typeface="Montserrat Bold"/>
                </a:rPr>
                <a:t>Tópico</a:t>
              </a:r>
              <a:r>
                <a:rPr lang="en-US" sz="2508" b="1" dirty="0">
                  <a:solidFill>
                    <a:srgbClr val="FEFEFD"/>
                  </a:solidFill>
                  <a:latin typeface="Montserrat Bold"/>
                  <a:ea typeface="Montserrat Bold"/>
                  <a:cs typeface="Montserrat Bold"/>
                  <a:sym typeface="Montserrat Bold"/>
                </a:rPr>
                <a:t> 3</a:t>
              </a:r>
            </a:p>
          </p:txBody>
        </p:sp>
        <p:sp>
          <p:nvSpPr>
            <p:cNvPr id="32" name="Freeform 32"/>
            <p:cNvSpPr/>
            <p:nvPr/>
          </p:nvSpPr>
          <p:spPr>
            <a:xfrm>
              <a:off x="6895655" y="7879620"/>
              <a:ext cx="414835" cy="414835"/>
            </a:xfrm>
            <a:custGeom>
              <a:avLst/>
              <a:gdLst/>
              <a:ahLst/>
              <a:cxnLst/>
              <a:rect l="l" t="t" r="r" b="b"/>
              <a:pathLst>
                <a:path w="414835" h="414835">
                  <a:moveTo>
                    <a:pt x="0" y="0"/>
                  </a:moveTo>
                  <a:lnTo>
                    <a:pt x="414835" y="0"/>
                  </a:lnTo>
                  <a:lnTo>
                    <a:pt x="414835" y="414836"/>
                  </a:lnTo>
                  <a:lnTo>
                    <a:pt x="0" y="41483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B953F"/>
        </a:solidFill>
        <a:effectLst/>
      </p:bgPr>
    </p:bg>
    <p:spTree>
      <p:nvGrpSpPr>
        <p:cNvPr id="1" name=""/>
        <p:cNvGrpSpPr/>
        <p:nvPr/>
      </p:nvGrpSpPr>
      <p:grpSpPr>
        <a:xfrm>
          <a:off x="0" y="0"/>
          <a:ext cx="0" cy="0"/>
          <a:chOff x="0" y="0"/>
          <a:chExt cx="0" cy="0"/>
        </a:xfrm>
      </p:grpSpPr>
      <p:grpSp>
        <p:nvGrpSpPr>
          <p:cNvPr id="2" name="Group 2"/>
          <p:cNvGrpSpPr/>
          <p:nvPr/>
        </p:nvGrpSpPr>
        <p:grpSpPr>
          <a:xfrm>
            <a:off x="-641633" y="-60041"/>
            <a:ext cx="19292349" cy="5203541"/>
            <a:chOff x="0" y="0"/>
            <a:chExt cx="1410914" cy="380552"/>
          </a:xfrm>
        </p:grpSpPr>
        <p:sp>
          <p:nvSpPr>
            <p:cNvPr id="3" name="Freeform 3"/>
            <p:cNvSpPr/>
            <p:nvPr/>
          </p:nvSpPr>
          <p:spPr>
            <a:xfrm>
              <a:off x="0" y="0"/>
              <a:ext cx="1410914" cy="380552"/>
            </a:xfrm>
            <a:custGeom>
              <a:avLst/>
              <a:gdLst/>
              <a:ahLst/>
              <a:cxnLst/>
              <a:rect l="l" t="t" r="r" b="b"/>
              <a:pathLst>
                <a:path w="1410914" h="380552">
                  <a:moveTo>
                    <a:pt x="0" y="0"/>
                  </a:moveTo>
                  <a:lnTo>
                    <a:pt x="1410914" y="0"/>
                  </a:lnTo>
                  <a:lnTo>
                    <a:pt x="1410914" y="380552"/>
                  </a:lnTo>
                  <a:lnTo>
                    <a:pt x="0" y="380552"/>
                  </a:lnTo>
                  <a:close/>
                </a:path>
              </a:pathLst>
            </a:custGeom>
            <a:blipFill>
              <a:blip r:embed="rId2"/>
              <a:stretch>
                <a:fillRect t="-73739" b="-73739"/>
              </a:stretch>
            </a:blipFill>
          </p:spPr>
        </p:sp>
      </p:grpSp>
      <p:grpSp>
        <p:nvGrpSpPr>
          <p:cNvPr id="4" name="Group 4"/>
          <p:cNvGrpSpPr/>
          <p:nvPr/>
        </p:nvGrpSpPr>
        <p:grpSpPr>
          <a:xfrm>
            <a:off x="814293" y="2754222"/>
            <a:ext cx="9051995" cy="2786350"/>
            <a:chOff x="0" y="0"/>
            <a:chExt cx="2384065" cy="733854"/>
          </a:xfrm>
        </p:grpSpPr>
        <p:sp>
          <p:nvSpPr>
            <p:cNvPr id="5" name="Freeform 5"/>
            <p:cNvSpPr/>
            <p:nvPr/>
          </p:nvSpPr>
          <p:spPr>
            <a:xfrm>
              <a:off x="0" y="0"/>
              <a:ext cx="2384065" cy="733854"/>
            </a:xfrm>
            <a:custGeom>
              <a:avLst/>
              <a:gdLst/>
              <a:ahLst/>
              <a:cxnLst/>
              <a:rect l="l" t="t" r="r" b="b"/>
              <a:pathLst>
                <a:path w="2384065" h="733854">
                  <a:moveTo>
                    <a:pt x="0" y="0"/>
                  </a:moveTo>
                  <a:lnTo>
                    <a:pt x="2384065" y="0"/>
                  </a:lnTo>
                  <a:lnTo>
                    <a:pt x="2384065" y="733854"/>
                  </a:lnTo>
                  <a:lnTo>
                    <a:pt x="0" y="733854"/>
                  </a:lnTo>
                  <a:close/>
                </a:path>
              </a:pathLst>
            </a:custGeom>
            <a:solidFill>
              <a:srgbClr val="7D5128"/>
            </a:solidFill>
          </p:spPr>
        </p:sp>
        <p:sp>
          <p:nvSpPr>
            <p:cNvPr id="6" name="TextBox 6"/>
            <p:cNvSpPr txBox="1"/>
            <p:nvPr/>
          </p:nvSpPr>
          <p:spPr>
            <a:xfrm>
              <a:off x="0" y="-38100"/>
              <a:ext cx="2384065" cy="771954"/>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14439940" y="-514350"/>
            <a:ext cx="19318306" cy="3086100"/>
            <a:chOff x="0" y="0"/>
            <a:chExt cx="5087949" cy="812800"/>
          </a:xfrm>
        </p:grpSpPr>
        <p:sp>
          <p:nvSpPr>
            <p:cNvPr id="8" name="Freeform 8"/>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7D5128"/>
            </a:solidFill>
          </p:spPr>
        </p:sp>
        <p:sp>
          <p:nvSpPr>
            <p:cNvPr id="9" name="TextBox 9"/>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a:off x="10213770" y="2721049"/>
            <a:ext cx="6686550" cy="668655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FEFD"/>
            </a:solidFill>
            <a:ln w="28575" cap="sq">
              <a:solidFill>
                <a:srgbClr val="E5E9EB"/>
              </a:solidFill>
              <a:prstDash val="solid"/>
              <a:miter/>
            </a:ln>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1854611" y="4943931"/>
            <a:ext cx="4311423" cy="1298059"/>
          </a:xfrm>
          <a:prstGeom prst="rect">
            <a:avLst/>
          </a:prstGeom>
        </p:spPr>
        <p:txBody>
          <a:bodyPr lIns="0" tIns="0" rIns="0" bIns="0" rtlCol="0" anchor="t">
            <a:spAutoFit/>
          </a:bodyPr>
          <a:lstStyle/>
          <a:p>
            <a:pPr algn="l">
              <a:lnSpc>
                <a:spcPts val="10058"/>
              </a:lnSpc>
            </a:pPr>
            <a:r>
              <a:rPr lang="en-US" sz="9227" b="1" dirty="0" err="1">
                <a:solidFill>
                  <a:srgbClr val="7D5128"/>
                </a:solidFill>
                <a:latin typeface="Montserrat Bold"/>
                <a:ea typeface="Montserrat Bold"/>
                <a:cs typeface="Montserrat Bold"/>
                <a:sym typeface="Montserrat Bold"/>
              </a:rPr>
              <a:t>Título</a:t>
            </a:r>
            <a:r>
              <a:rPr lang="en-US" sz="9227" b="1" dirty="0">
                <a:solidFill>
                  <a:srgbClr val="7D5128"/>
                </a:solidFill>
                <a:latin typeface="Montserrat Bold"/>
                <a:ea typeface="Montserrat Bold"/>
                <a:cs typeface="Montserrat Bold"/>
                <a:sym typeface="Montserrat Bold"/>
              </a:rPr>
              <a:t> </a:t>
            </a:r>
          </a:p>
        </p:txBody>
      </p:sp>
      <p:sp>
        <p:nvSpPr>
          <p:cNvPr id="14" name="TextBox 14"/>
          <p:cNvSpPr txBox="1"/>
          <p:nvPr/>
        </p:nvSpPr>
        <p:spPr>
          <a:xfrm>
            <a:off x="11897900" y="5993701"/>
            <a:ext cx="4311423" cy="1295793"/>
          </a:xfrm>
          <a:prstGeom prst="rect">
            <a:avLst/>
          </a:prstGeom>
        </p:spPr>
        <p:txBody>
          <a:bodyPr lIns="0" tIns="0" rIns="0" bIns="0" rtlCol="0" anchor="t">
            <a:spAutoFit/>
          </a:bodyPr>
          <a:lstStyle/>
          <a:p>
            <a:pPr algn="l">
              <a:lnSpc>
                <a:spcPts val="10058"/>
              </a:lnSpc>
            </a:pPr>
            <a:r>
              <a:rPr lang="en-US" sz="9227" b="1" dirty="0">
                <a:solidFill>
                  <a:srgbClr val="7D5128"/>
                </a:solidFill>
                <a:latin typeface="Montserrat Medium"/>
                <a:ea typeface="Montserrat Medium"/>
                <a:cs typeface="Montserrat Medium"/>
                <a:sym typeface="Montserrat Medium"/>
              </a:rPr>
              <a:t>Legal</a:t>
            </a:r>
          </a:p>
        </p:txBody>
      </p:sp>
      <p:grpSp>
        <p:nvGrpSpPr>
          <p:cNvPr id="42" name="Agrupar 41">
            <a:extLst>
              <a:ext uri="{FF2B5EF4-FFF2-40B4-BE49-F238E27FC236}">
                <a16:creationId xmlns:a16="http://schemas.microsoft.com/office/drawing/2014/main" id="{557462F5-8D7B-EE14-8C09-F9B18625C415}"/>
              </a:ext>
            </a:extLst>
          </p:cNvPr>
          <p:cNvGrpSpPr/>
          <p:nvPr/>
        </p:nvGrpSpPr>
        <p:grpSpPr>
          <a:xfrm>
            <a:off x="1577244" y="3243147"/>
            <a:ext cx="7630999" cy="1728723"/>
            <a:chOff x="1577244" y="3243147"/>
            <a:chExt cx="7630999" cy="1728723"/>
          </a:xfrm>
        </p:grpSpPr>
        <p:grpSp>
          <p:nvGrpSpPr>
            <p:cNvPr id="15" name="Group 15"/>
            <p:cNvGrpSpPr/>
            <p:nvPr/>
          </p:nvGrpSpPr>
          <p:grpSpPr>
            <a:xfrm>
              <a:off x="1577244" y="3243147"/>
              <a:ext cx="7630999" cy="1728723"/>
              <a:chOff x="0" y="0"/>
              <a:chExt cx="2009811" cy="455302"/>
            </a:xfrm>
          </p:grpSpPr>
          <p:sp>
            <p:nvSpPr>
              <p:cNvPr id="16" name="Freeform 16"/>
              <p:cNvSpPr/>
              <p:nvPr/>
            </p:nvSpPr>
            <p:spPr>
              <a:xfrm>
                <a:off x="0" y="0"/>
                <a:ext cx="2009810" cy="455302"/>
              </a:xfrm>
              <a:custGeom>
                <a:avLst/>
                <a:gdLst/>
                <a:ahLst/>
                <a:cxnLst/>
                <a:rect l="l" t="t" r="r" b="b"/>
                <a:pathLst>
                  <a:path w="2009810" h="455302">
                    <a:moveTo>
                      <a:pt x="0" y="0"/>
                    </a:moveTo>
                    <a:lnTo>
                      <a:pt x="2009810" y="0"/>
                    </a:lnTo>
                    <a:lnTo>
                      <a:pt x="2009810" y="455302"/>
                    </a:lnTo>
                    <a:lnTo>
                      <a:pt x="0" y="455302"/>
                    </a:lnTo>
                    <a:close/>
                  </a:path>
                </a:pathLst>
              </a:custGeom>
              <a:solidFill>
                <a:srgbClr val="FEFEFD"/>
              </a:solidFill>
              <a:ln cap="sq">
                <a:noFill/>
                <a:prstDash val="solid"/>
                <a:miter/>
              </a:ln>
            </p:spPr>
          </p:sp>
          <p:sp>
            <p:nvSpPr>
              <p:cNvPr id="17" name="TextBox 17"/>
              <p:cNvSpPr txBox="1"/>
              <p:nvPr/>
            </p:nvSpPr>
            <p:spPr>
              <a:xfrm>
                <a:off x="0" y="-38100"/>
                <a:ext cx="2009811" cy="493402"/>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577244" y="3243147"/>
              <a:ext cx="1588837" cy="1728723"/>
              <a:chOff x="0" y="0"/>
              <a:chExt cx="418459" cy="455302"/>
            </a:xfrm>
          </p:grpSpPr>
          <p:sp>
            <p:nvSpPr>
              <p:cNvPr id="19" name="Freeform 19"/>
              <p:cNvSpPr/>
              <p:nvPr/>
            </p:nvSpPr>
            <p:spPr>
              <a:xfrm>
                <a:off x="0" y="0"/>
                <a:ext cx="418459" cy="455302"/>
              </a:xfrm>
              <a:custGeom>
                <a:avLst/>
                <a:gdLst/>
                <a:ahLst/>
                <a:cxnLst/>
                <a:rect l="l" t="t" r="r" b="b"/>
                <a:pathLst>
                  <a:path w="418459" h="455302">
                    <a:moveTo>
                      <a:pt x="0" y="0"/>
                    </a:moveTo>
                    <a:lnTo>
                      <a:pt x="418459" y="0"/>
                    </a:lnTo>
                    <a:lnTo>
                      <a:pt x="418459" y="455302"/>
                    </a:lnTo>
                    <a:lnTo>
                      <a:pt x="0" y="455302"/>
                    </a:lnTo>
                    <a:close/>
                  </a:path>
                </a:pathLst>
              </a:custGeom>
              <a:solidFill>
                <a:srgbClr val="7D5128"/>
              </a:solidFill>
              <a:ln cap="sq">
                <a:noFill/>
                <a:prstDash val="solid"/>
                <a:miter/>
              </a:ln>
            </p:spPr>
          </p:sp>
          <p:sp>
            <p:nvSpPr>
              <p:cNvPr id="20" name="TextBox 20"/>
              <p:cNvSpPr txBox="1"/>
              <p:nvPr/>
            </p:nvSpPr>
            <p:spPr>
              <a:xfrm>
                <a:off x="0" y="-38100"/>
                <a:ext cx="418459" cy="493402"/>
              </a:xfrm>
              <a:prstGeom prst="rect">
                <a:avLst/>
              </a:prstGeom>
            </p:spPr>
            <p:txBody>
              <a:bodyPr lIns="50800" tIns="50800" rIns="50800" bIns="50800" rtlCol="0" anchor="ctr"/>
              <a:lstStyle/>
              <a:p>
                <a:pPr algn="ctr">
                  <a:lnSpc>
                    <a:spcPts val="2659"/>
                  </a:lnSpc>
                </a:pPr>
                <a:endParaRPr/>
              </a:p>
            </p:txBody>
          </p:sp>
        </p:grpSp>
        <p:sp>
          <p:nvSpPr>
            <p:cNvPr id="21" name="TextBox 21"/>
            <p:cNvSpPr txBox="1"/>
            <p:nvPr/>
          </p:nvSpPr>
          <p:spPr>
            <a:xfrm>
              <a:off x="3541040" y="3517717"/>
              <a:ext cx="2697728" cy="349370"/>
            </a:xfrm>
            <a:prstGeom prst="rect">
              <a:avLst/>
            </a:prstGeom>
          </p:spPr>
          <p:txBody>
            <a:bodyPr lIns="0" tIns="0" rIns="0" bIns="0" rtlCol="0" anchor="t">
              <a:spAutoFit/>
            </a:bodyPr>
            <a:lstStyle/>
            <a:p>
              <a:pPr algn="l">
                <a:lnSpc>
                  <a:spcPts val="2734"/>
                </a:lnSpc>
              </a:pPr>
              <a:r>
                <a:rPr lang="en-US" sz="2508" b="1" dirty="0" err="1">
                  <a:solidFill>
                    <a:srgbClr val="7D5128"/>
                  </a:solidFill>
                  <a:latin typeface="Montserrat Bold"/>
                  <a:ea typeface="Montserrat Bold"/>
                  <a:cs typeface="Montserrat Bold"/>
                  <a:sym typeface="Montserrat Bold"/>
                </a:rPr>
                <a:t>Tópico</a:t>
              </a:r>
              <a:r>
                <a:rPr lang="en-US" sz="2508" b="1" dirty="0">
                  <a:solidFill>
                    <a:srgbClr val="7D5128"/>
                  </a:solidFill>
                  <a:latin typeface="Montserrat Bold"/>
                  <a:ea typeface="Montserrat Bold"/>
                  <a:cs typeface="Montserrat Bold"/>
                  <a:sym typeface="Montserrat Bold"/>
                </a:rPr>
                <a:t> 1</a:t>
              </a:r>
            </a:p>
          </p:txBody>
        </p:sp>
        <p:sp>
          <p:nvSpPr>
            <p:cNvPr id="22" name="TextBox 22"/>
            <p:cNvSpPr txBox="1"/>
            <p:nvPr/>
          </p:nvSpPr>
          <p:spPr>
            <a:xfrm>
              <a:off x="3541040" y="4007690"/>
              <a:ext cx="5527746" cy="794832"/>
            </a:xfrm>
            <a:prstGeom prst="rect">
              <a:avLst/>
            </a:prstGeom>
          </p:spPr>
          <p:txBody>
            <a:bodyPr lIns="0" tIns="0" rIns="0" bIns="0" rtlCol="0" anchor="t">
              <a:spAutoFit/>
            </a:bodyPr>
            <a:lstStyle/>
            <a:p>
              <a:pPr algn="l">
                <a:lnSpc>
                  <a:spcPts val="2061"/>
                </a:lnSpc>
              </a:pPr>
              <a:r>
                <a:rPr lang="en-US" sz="1808" dirty="0">
                  <a:solidFill>
                    <a:srgbClr val="7D5128"/>
                  </a:solidFill>
                  <a:latin typeface="Poppins"/>
                  <a:ea typeface="Poppins"/>
                  <a:cs typeface="Poppins"/>
                  <a:sym typeface="Poppins"/>
                </a:rPr>
                <a:t>Lorem ipsum dolor sit </a:t>
              </a:r>
              <a:r>
                <a:rPr lang="en-US" sz="1808" dirty="0" err="1">
                  <a:solidFill>
                    <a:srgbClr val="7D5128"/>
                  </a:solidFill>
                  <a:latin typeface="Poppins"/>
                  <a:ea typeface="Poppins"/>
                  <a:cs typeface="Poppins"/>
                  <a:sym typeface="Poppins"/>
                </a:rPr>
                <a:t>amet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consectetur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adipiscing</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elit</a:t>
              </a:r>
              <a:r>
                <a:rPr lang="en-US" sz="1808" dirty="0">
                  <a:solidFill>
                    <a:srgbClr val="7D5128"/>
                  </a:solidFill>
                  <a:latin typeface="Poppins"/>
                  <a:ea typeface="Poppins"/>
                  <a:cs typeface="Poppins"/>
                  <a:sym typeface="Poppins"/>
                </a:rPr>
                <a:t>, sed do </a:t>
              </a:r>
              <a:r>
                <a:rPr lang="en-US" sz="1808" dirty="0" err="1">
                  <a:solidFill>
                    <a:srgbClr val="7D5128"/>
                  </a:solidFill>
                  <a:latin typeface="Poppins"/>
                  <a:ea typeface="Poppins"/>
                  <a:cs typeface="Poppins"/>
                  <a:sym typeface="Poppins"/>
                </a:rPr>
                <a:t>eiusmod</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tempor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incididunt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ut</a:t>
              </a:r>
              <a:r>
                <a:rPr lang="en-US" sz="1808" dirty="0">
                  <a:solidFill>
                    <a:srgbClr val="7D5128"/>
                  </a:solidFill>
                  <a:latin typeface="Poppins"/>
                  <a:ea typeface="Poppins"/>
                  <a:cs typeface="Poppins"/>
                  <a:sym typeface="Poppins"/>
                </a:rPr>
                <a:t> labore et dolore magna </a:t>
              </a:r>
              <a:r>
                <a:rPr lang="en-US" sz="1808" dirty="0" err="1">
                  <a:solidFill>
                    <a:srgbClr val="7D5128"/>
                  </a:solidFill>
                  <a:latin typeface="Poppins"/>
                  <a:ea typeface="Poppins"/>
                  <a:cs typeface="Poppins"/>
                  <a:sym typeface="Poppins"/>
                </a:rPr>
                <a:t>aliqua</a:t>
              </a:r>
              <a:r>
                <a:rPr lang="en-US" sz="1808" dirty="0">
                  <a:solidFill>
                    <a:srgbClr val="7D5128"/>
                  </a:solidFill>
                  <a:latin typeface="Poppins"/>
                  <a:ea typeface="Poppins"/>
                  <a:cs typeface="Poppins"/>
                  <a:sym typeface="Poppins"/>
                </a:rPr>
                <a:t>. </a:t>
              </a:r>
            </a:p>
          </p:txBody>
        </p:sp>
      </p:grpSp>
      <p:grpSp>
        <p:nvGrpSpPr>
          <p:cNvPr id="23" name="Group 23"/>
          <p:cNvGrpSpPr/>
          <p:nvPr/>
        </p:nvGrpSpPr>
        <p:grpSpPr>
          <a:xfrm>
            <a:off x="814293" y="5888926"/>
            <a:ext cx="9051995" cy="2786350"/>
            <a:chOff x="0" y="0"/>
            <a:chExt cx="2384065" cy="733854"/>
          </a:xfrm>
        </p:grpSpPr>
        <p:sp>
          <p:nvSpPr>
            <p:cNvPr id="24" name="Freeform 24"/>
            <p:cNvSpPr/>
            <p:nvPr/>
          </p:nvSpPr>
          <p:spPr>
            <a:xfrm>
              <a:off x="0" y="0"/>
              <a:ext cx="2384065" cy="733854"/>
            </a:xfrm>
            <a:custGeom>
              <a:avLst/>
              <a:gdLst/>
              <a:ahLst/>
              <a:cxnLst/>
              <a:rect l="l" t="t" r="r" b="b"/>
              <a:pathLst>
                <a:path w="2384065" h="733854">
                  <a:moveTo>
                    <a:pt x="0" y="0"/>
                  </a:moveTo>
                  <a:lnTo>
                    <a:pt x="2384065" y="0"/>
                  </a:lnTo>
                  <a:lnTo>
                    <a:pt x="2384065" y="733854"/>
                  </a:lnTo>
                  <a:lnTo>
                    <a:pt x="0" y="733854"/>
                  </a:lnTo>
                  <a:close/>
                </a:path>
              </a:pathLst>
            </a:custGeom>
            <a:solidFill>
              <a:srgbClr val="7D5128"/>
            </a:solidFill>
          </p:spPr>
        </p:sp>
        <p:sp>
          <p:nvSpPr>
            <p:cNvPr id="25" name="TextBox 25"/>
            <p:cNvSpPr txBox="1"/>
            <p:nvPr/>
          </p:nvSpPr>
          <p:spPr>
            <a:xfrm>
              <a:off x="0" y="-38100"/>
              <a:ext cx="2384065" cy="771954"/>
            </a:xfrm>
            <a:prstGeom prst="rect">
              <a:avLst/>
            </a:prstGeom>
          </p:spPr>
          <p:txBody>
            <a:bodyPr lIns="50800" tIns="50800" rIns="50800" bIns="50800" rtlCol="0" anchor="ctr"/>
            <a:lstStyle/>
            <a:p>
              <a:pPr algn="ctr">
                <a:lnSpc>
                  <a:spcPts val="2659"/>
                </a:lnSpc>
                <a:spcBef>
                  <a:spcPct val="0"/>
                </a:spcBef>
              </a:pPr>
              <a:endParaRPr/>
            </a:p>
          </p:txBody>
        </p:sp>
      </p:grpSp>
      <p:grpSp>
        <p:nvGrpSpPr>
          <p:cNvPr id="43" name="Agrupar 42">
            <a:extLst>
              <a:ext uri="{FF2B5EF4-FFF2-40B4-BE49-F238E27FC236}">
                <a16:creationId xmlns:a16="http://schemas.microsoft.com/office/drawing/2014/main" id="{4D54C749-1428-7681-166F-40C8095C7711}"/>
              </a:ext>
            </a:extLst>
          </p:cNvPr>
          <p:cNvGrpSpPr/>
          <p:nvPr/>
        </p:nvGrpSpPr>
        <p:grpSpPr>
          <a:xfrm>
            <a:off x="1577244" y="6377850"/>
            <a:ext cx="7630999" cy="1728723"/>
            <a:chOff x="1577244" y="6377850"/>
            <a:chExt cx="7630999" cy="1728723"/>
          </a:xfrm>
        </p:grpSpPr>
        <p:grpSp>
          <p:nvGrpSpPr>
            <p:cNvPr id="26" name="Group 26"/>
            <p:cNvGrpSpPr/>
            <p:nvPr/>
          </p:nvGrpSpPr>
          <p:grpSpPr>
            <a:xfrm>
              <a:off x="1577244" y="6377850"/>
              <a:ext cx="7630999" cy="1728723"/>
              <a:chOff x="0" y="0"/>
              <a:chExt cx="2009811" cy="455302"/>
            </a:xfrm>
          </p:grpSpPr>
          <p:sp>
            <p:nvSpPr>
              <p:cNvPr id="27" name="Freeform 27"/>
              <p:cNvSpPr/>
              <p:nvPr/>
            </p:nvSpPr>
            <p:spPr>
              <a:xfrm>
                <a:off x="0" y="0"/>
                <a:ext cx="2009810" cy="455302"/>
              </a:xfrm>
              <a:custGeom>
                <a:avLst/>
                <a:gdLst/>
                <a:ahLst/>
                <a:cxnLst/>
                <a:rect l="l" t="t" r="r" b="b"/>
                <a:pathLst>
                  <a:path w="2009810" h="455302">
                    <a:moveTo>
                      <a:pt x="0" y="0"/>
                    </a:moveTo>
                    <a:lnTo>
                      <a:pt x="2009810" y="0"/>
                    </a:lnTo>
                    <a:lnTo>
                      <a:pt x="2009810" y="455302"/>
                    </a:lnTo>
                    <a:lnTo>
                      <a:pt x="0" y="455302"/>
                    </a:lnTo>
                    <a:close/>
                  </a:path>
                </a:pathLst>
              </a:custGeom>
              <a:solidFill>
                <a:srgbClr val="FEFEFD"/>
              </a:solidFill>
              <a:ln cap="sq">
                <a:noFill/>
                <a:prstDash val="solid"/>
                <a:miter/>
              </a:ln>
            </p:spPr>
          </p:sp>
          <p:sp>
            <p:nvSpPr>
              <p:cNvPr id="28" name="TextBox 28"/>
              <p:cNvSpPr txBox="1"/>
              <p:nvPr/>
            </p:nvSpPr>
            <p:spPr>
              <a:xfrm>
                <a:off x="0" y="-38100"/>
                <a:ext cx="2009811" cy="493402"/>
              </a:xfrm>
              <a:prstGeom prst="rect">
                <a:avLst/>
              </a:prstGeom>
            </p:spPr>
            <p:txBody>
              <a:bodyPr lIns="50800" tIns="50800" rIns="50800" bIns="50800" rtlCol="0" anchor="ctr"/>
              <a:lstStyle/>
              <a:p>
                <a:pPr algn="ctr">
                  <a:lnSpc>
                    <a:spcPts val="2659"/>
                  </a:lnSpc>
                </a:pPr>
                <a:endParaRPr/>
              </a:p>
            </p:txBody>
          </p:sp>
        </p:grpSp>
        <p:grpSp>
          <p:nvGrpSpPr>
            <p:cNvPr id="29" name="Group 29"/>
            <p:cNvGrpSpPr/>
            <p:nvPr/>
          </p:nvGrpSpPr>
          <p:grpSpPr>
            <a:xfrm>
              <a:off x="1577244" y="6377850"/>
              <a:ext cx="1588837" cy="1728723"/>
              <a:chOff x="0" y="0"/>
              <a:chExt cx="418459" cy="455302"/>
            </a:xfrm>
          </p:grpSpPr>
          <p:sp>
            <p:nvSpPr>
              <p:cNvPr id="30" name="Freeform 30"/>
              <p:cNvSpPr/>
              <p:nvPr/>
            </p:nvSpPr>
            <p:spPr>
              <a:xfrm>
                <a:off x="0" y="0"/>
                <a:ext cx="418459" cy="455302"/>
              </a:xfrm>
              <a:custGeom>
                <a:avLst/>
                <a:gdLst/>
                <a:ahLst/>
                <a:cxnLst/>
                <a:rect l="l" t="t" r="r" b="b"/>
                <a:pathLst>
                  <a:path w="418459" h="455302">
                    <a:moveTo>
                      <a:pt x="0" y="0"/>
                    </a:moveTo>
                    <a:lnTo>
                      <a:pt x="418459" y="0"/>
                    </a:lnTo>
                    <a:lnTo>
                      <a:pt x="418459" y="455302"/>
                    </a:lnTo>
                    <a:lnTo>
                      <a:pt x="0" y="455302"/>
                    </a:lnTo>
                    <a:close/>
                  </a:path>
                </a:pathLst>
              </a:custGeom>
              <a:solidFill>
                <a:srgbClr val="7D5128"/>
              </a:solidFill>
              <a:ln cap="sq">
                <a:noFill/>
                <a:prstDash val="solid"/>
                <a:miter/>
              </a:ln>
            </p:spPr>
          </p:sp>
          <p:sp>
            <p:nvSpPr>
              <p:cNvPr id="31" name="TextBox 31"/>
              <p:cNvSpPr txBox="1"/>
              <p:nvPr/>
            </p:nvSpPr>
            <p:spPr>
              <a:xfrm>
                <a:off x="0" y="-38100"/>
                <a:ext cx="418459" cy="493402"/>
              </a:xfrm>
              <a:prstGeom prst="rect">
                <a:avLst/>
              </a:prstGeom>
            </p:spPr>
            <p:txBody>
              <a:bodyPr lIns="50800" tIns="50800" rIns="50800" bIns="50800" rtlCol="0" anchor="ctr"/>
              <a:lstStyle/>
              <a:p>
                <a:pPr algn="ctr">
                  <a:lnSpc>
                    <a:spcPts val="2659"/>
                  </a:lnSpc>
                </a:pPr>
                <a:endParaRPr/>
              </a:p>
            </p:txBody>
          </p:sp>
        </p:grpSp>
        <p:sp>
          <p:nvSpPr>
            <p:cNvPr id="32" name="TextBox 32"/>
            <p:cNvSpPr txBox="1"/>
            <p:nvPr/>
          </p:nvSpPr>
          <p:spPr>
            <a:xfrm>
              <a:off x="3541040" y="6652420"/>
              <a:ext cx="2697728" cy="349370"/>
            </a:xfrm>
            <a:prstGeom prst="rect">
              <a:avLst/>
            </a:prstGeom>
          </p:spPr>
          <p:txBody>
            <a:bodyPr lIns="0" tIns="0" rIns="0" bIns="0" rtlCol="0" anchor="t">
              <a:spAutoFit/>
            </a:bodyPr>
            <a:lstStyle/>
            <a:p>
              <a:pPr algn="l">
                <a:lnSpc>
                  <a:spcPts val="2734"/>
                </a:lnSpc>
              </a:pPr>
              <a:r>
                <a:rPr lang="en-US" sz="2508" b="1" dirty="0" err="1">
                  <a:solidFill>
                    <a:srgbClr val="7D5128"/>
                  </a:solidFill>
                  <a:latin typeface="Montserrat Bold"/>
                  <a:ea typeface="Montserrat Bold"/>
                  <a:cs typeface="Montserrat Bold"/>
                  <a:sym typeface="Montserrat Bold"/>
                </a:rPr>
                <a:t>Tópico</a:t>
              </a:r>
              <a:r>
                <a:rPr lang="en-US" sz="2508" b="1" dirty="0">
                  <a:solidFill>
                    <a:srgbClr val="7D5128"/>
                  </a:solidFill>
                  <a:latin typeface="Montserrat Bold"/>
                  <a:ea typeface="Montserrat Bold"/>
                  <a:cs typeface="Montserrat Bold"/>
                  <a:sym typeface="Montserrat Bold"/>
                </a:rPr>
                <a:t> 2</a:t>
              </a:r>
            </a:p>
          </p:txBody>
        </p:sp>
        <p:sp>
          <p:nvSpPr>
            <p:cNvPr id="33" name="TextBox 33"/>
            <p:cNvSpPr txBox="1"/>
            <p:nvPr/>
          </p:nvSpPr>
          <p:spPr>
            <a:xfrm>
              <a:off x="3541040" y="7142393"/>
              <a:ext cx="5527746" cy="794832"/>
            </a:xfrm>
            <a:prstGeom prst="rect">
              <a:avLst/>
            </a:prstGeom>
          </p:spPr>
          <p:txBody>
            <a:bodyPr lIns="0" tIns="0" rIns="0" bIns="0" rtlCol="0" anchor="t">
              <a:spAutoFit/>
            </a:bodyPr>
            <a:lstStyle/>
            <a:p>
              <a:pPr algn="l">
                <a:lnSpc>
                  <a:spcPts val="2061"/>
                </a:lnSpc>
              </a:pPr>
              <a:r>
                <a:rPr lang="en-US" sz="1808" dirty="0">
                  <a:solidFill>
                    <a:srgbClr val="7D5128"/>
                  </a:solidFill>
                  <a:latin typeface="Poppins"/>
                  <a:ea typeface="Poppins"/>
                  <a:cs typeface="Poppins"/>
                  <a:sym typeface="Poppins"/>
                </a:rPr>
                <a:t>Lorem ipsum dolor sit </a:t>
              </a:r>
              <a:r>
                <a:rPr lang="en-US" sz="1808" dirty="0" err="1">
                  <a:solidFill>
                    <a:srgbClr val="7D5128"/>
                  </a:solidFill>
                  <a:latin typeface="Poppins"/>
                  <a:ea typeface="Poppins"/>
                  <a:cs typeface="Poppins"/>
                  <a:sym typeface="Poppins"/>
                </a:rPr>
                <a:t>amet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consectetur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adipiscing</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elit</a:t>
              </a:r>
              <a:r>
                <a:rPr lang="en-US" sz="1808" dirty="0">
                  <a:solidFill>
                    <a:srgbClr val="7D5128"/>
                  </a:solidFill>
                  <a:latin typeface="Poppins"/>
                  <a:ea typeface="Poppins"/>
                  <a:cs typeface="Poppins"/>
                  <a:sym typeface="Poppins"/>
                </a:rPr>
                <a:t>, sed do </a:t>
              </a:r>
              <a:r>
                <a:rPr lang="en-US" sz="1808" dirty="0" err="1">
                  <a:solidFill>
                    <a:srgbClr val="7D5128"/>
                  </a:solidFill>
                  <a:latin typeface="Poppins"/>
                  <a:ea typeface="Poppins"/>
                  <a:cs typeface="Poppins"/>
                  <a:sym typeface="Poppins"/>
                </a:rPr>
                <a:t>eiusmod</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tempor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incididunt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ut</a:t>
              </a:r>
              <a:r>
                <a:rPr lang="en-US" sz="1808" dirty="0">
                  <a:solidFill>
                    <a:srgbClr val="7D5128"/>
                  </a:solidFill>
                  <a:latin typeface="Poppins"/>
                  <a:ea typeface="Poppins"/>
                  <a:cs typeface="Poppins"/>
                  <a:sym typeface="Poppins"/>
                </a:rPr>
                <a:t> labore et dolore magna </a:t>
              </a:r>
              <a:r>
                <a:rPr lang="en-US" sz="1808" dirty="0" err="1">
                  <a:solidFill>
                    <a:srgbClr val="7D5128"/>
                  </a:solidFill>
                  <a:latin typeface="Poppins"/>
                  <a:ea typeface="Poppins"/>
                  <a:cs typeface="Poppins"/>
                  <a:sym typeface="Poppins"/>
                </a:rPr>
                <a:t>aliqua</a:t>
              </a:r>
              <a:r>
                <a:rPr lang="en-US" sz="1808" dirty="0">
                  <a:solidFill>
                    <a:srgbClr val="7D5128"/>
                  </a:solidFill>
                  <a:latin typeface="Poppins"/>
                  <a:ea typeface="Poppins"/>
                  <a:cs typeface="Poppins"/>
                  <a:sym typeface="Poppins"/>
                </a:rPr>
                <a:t>. </a:t>
              </a:r>
            </a:p>
          </p:txBody>
        </p:sp>
      </p:grpSp>
      <p:grpSp>
        <p:nvGrpSpPr>
          <p:cNvPr id="34" name="Group 34"/>
          <p:cNvGrpSpPr/>
          <p:nvPr/>
        </p:nvGrpSpPr>
        <p:grpSpPr>
          <a:xfrm>
            <a:off x="-238926" y="9939358"/>
            <a:ext cx="15271220" cy="2148408"/>
            <a:chOff x="0" y="0"/>
            <a:chExt cx="4022050" cy="565836"/>
          </a:xfrm>
        </p:grpSpPr>
        <p:sp>
          <p:nvSpPr>
            <p:cNvPr id="35" name="Freeform 35"/>
            <p:cNvSpPr/>
            <p:nvPr/>
          </p:nvSpPr>
          <p:spPr>
            <a:xfrm>
              <a:off x="0" y="0"/>
              <a:ext cx="4022049" cy="565836"/>
            </a:xfrm>
            <a:custGeom>
              <a:avLst/>
              <a:gdLst/>
              <a:ahLst/>
              <a:cxnLst/>
              <a:rect l="l" t="t" r="r" b="b"/>
              <a:pathLst>
                <a:path w="4022049" h="565836">
                  <a:moveTo>
                    <a:pt x="0" y="0"/>
                  </a:moveTo>
                  <a:lnTo>
                    <a:pt x="4022049" y="0"/>
                  </a:lnTo>
                  <a:lnTo>
                    <a:pt x="4022049" y="565836"/>
                  </a:lnTo>
                  <a:lnTo>
                    <a:pt x="0" y="565836"/>
                  </a:lnTo>
                  <a:close/>
                </a:path>
              </a:pathLst>
            </a:custGeom>
            <a:solidFill>
              <a:srgbClr val="FEFEFD"/>
            </a:solidFill>
            <a:ln cap="sq">
              <a:noFill/>
              <a:prstDash val="solid"/>
              <a:miter/>
            </a:ln>
          </p:spPr>
        </p:sp>
        <p:sp>
          <p:nvSpPr>
            <p:cNvPr id="36" name="TextBox 36"/>
            <p:cNvSpPr txBox="1"/>
            <p:nvPr/>
          </p:nvSpPr>
          <p:spPr>
            <a:xfrm>
              <a:off x="0" y="-38100"/>
              <a:ext cx="4022050" cy="603936"/>
            </a:xfrm>
            <a:prstGeom prst="rect">
              <a:avLst/>
            </a:prstGeom>
          </p:spPr>
          <p:txBody>
            <a:bodyPr lIns="50800" tIns="50800" rIns="50800" bIns="50800" rtlCol="0" anchor="ctr"/>
            <a:lstStyle/>
            <a:p>
              <a:pPr algn="ctr">
                <a:lnSpc>
                  <a:spcPts val="2659"/>
                </a:lnSpc>
              </a:pPr>
              <a:endParaRPr/>
            </a:p>
          </p:txBody>
        </p:sp>
      </p:grpSp>
      <p:sp>
        <p:nvSpPr>
          <p:cNvPr id="37" name="Freeform 37"/>
          <p:cNvSpPr/>
          <p:nvPr/>
        </p:nvSpPr>
        <p:spPr>
          <a:xfrm>
            <a:off x="-1416319" y="9418226"/>
            <a:ext cx="4582400" cy="1157056"/>
          </a:xfrm>
          <a:custGeom>
            <a:avLst/>
            <a:gdLst/>
            <a:ahLst/>
            <a:cxnLst/>
            <a:rect l="l" t="t" r="r" b="b"/>
            <a:pathLst>
              <a:path w="4582400" h="1157056">
                <a:moveTo>
                  <a:pt x="0" y="0"/>
                </a:moveTo>
                <a:lnTo>
                  <a:pt x="4582400" y="0"/>
                </a:lnTo>
                <a:lnTo>
                  <a:pt x="4582400" y="1157056"/>
                </a:lnTo>
                <a:lnTo>
                  <a:pt x="0" y="11570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8" name="Freeform 38"/>
          <p:cNvSpPr/>
          <p:nvPr/>
        </p:nvSpPr>
        <p:spPr>
          <a:xfrm>
            <a:off x="15267835" y="825825"/>
            <a:ext cx="2318430" cy="962462"/>
          </a:xfrm>
          <a:custGeom>
            <a:avLst/>
            <a:gdLst/>
            <a:ahLst/>
            <a:cxnLst/>
            <a:rect l="l" t="t" r="r" b="b"/>
            <a:pathLst>
              <a:path w="2318430" h="962462">
                <a:moveTo>
                  <a:pt x="0" y="0"/>
                </a:moveTo>
                <a:lnTo>
                  <a:pt x="2318430" y="0"/>
                </a:lnTo>
                <a:lnTo>
                  <a:pt x="2318430" y="962462"/>
                </a:lnTo>
                <a:lnTo>
                  <a:pt x="0" y="962462"/>
                </a:lnTo>
                <a:lnTo>
                  <a:pt x="0" y="0"/>
                </a:lnTo>
                <a:close/>
              </a:path>
            </a:pathLst>
          </a:custGeom>
          <a:blipFill>
            <a:blip r:embed="rId5"/>
            <a:stretch>
              <a:fillRect t="-3279"/>
            </a:stretch>
          </a:blipFill>
        </p:spPr>
      </p:sp>
      <p:sp>
        <p:nvSpPr>
          <p:cNvPr id="40" name="Freeform 40"/>
          <p:cNvSpPr/>
          <p:nvPr/>
        </p:nvSpPr>
        <p:spPr>
          <a:xfrm>
            <a:off x="1945745" y="3632304"/>
            <a:ext cx="906500" cy="906500"/>
          </a:xfrm>
          <a:custGeom>
            <a:avLst/>
            <a:gdLst/>
            <a:ahLst/>
            <a:cxnLst/>
            <a:rect l="l" t="t" r="r" b="b"/>
            <a:pathLst>
              <a:path w="906500" h="906500">
                <a:moveTo>
                  <a:pt x="0" y="0"/>
                </a:moveTo>
                <a:lnTo>
                  <a:pt x="906499" y="0"/>
                </a:lnTo>
                <a:lnTo>
                  <a:pt x="906499" y="906500"/>
                </a:lnTo>
                <a:lnTo>
                  <a:pt x="0" y="9065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1" name="Freeform 41"/>
          <p:cNvSpPr/>
          <p:nvPr/>
        </p:nvSpPr>
        <p:spPr>
          <a:xfrm>
            <a:off x="1945745" y="6788961"/>
            <a:ext cx="906500" cy="906500"/>
          </a:xfrm>
          <a:custGeom>
            <a:avLst/>
            <a:gdLst/>
            <a:ahLst/>
            <a:cxnLst/>
            <a:rect l="l" t="t" r="r" b="b"/>
            <a:pathLst>
              <a:path w="906500" h="906500">
                <a:moveTo>
                  <a:pt x="0" y="0"/>
                </a:moveTo>
                <a:lnTo>
                  <a:pt x="906499" y="0"/>
                </a:lnTo>
                <a:lnTo>
                  <a:pt x="906499" y="906500"/>
                </a:lnTo>
                <a:lnTo>
                  <a:pt x="0" y="9065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4" name="Freeform 25">
            <a:extLst>
              <a:ext uri="{FF2B5EF4-FFF2-40B4-BE49-F238E27FC236}">
                <a16:creationId xmlns:a16="http://schemas.microsoft.com/office/drawing/2014/main" id="{3FE5409E-FA2B-81CF-4BC2-58F54B1CE67A}"/>
              </a:ext>
            </a:extLst>
          </p:cNvPr>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8"/>
            <a:stretch>
              <a:fillRect b="-29903"/>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FEFD"/>
        </a:solidFill>
        <a:effectLst/>
      </p:bgPr>
    </p:bg>
    <p:spTree>
      <p:nvGrpSpPr>
        <p:cNvPr id="1" name=""/>
        <p:cNvGrpSpPr/>
        <p:nvPr/>
      </p:nvGrpSpPr>
      <p:grpSpPr>
        <a:xfrm>
          <a:off x="0" y="0"/>
          <a:ext cx="0" cy="0"/>
          <a:chOff x="0" y="0"/>
          <a:chExt cx="0" cy="0"/>
        </a:xfrm>
      </p:grpSpPr>
      <p:grpSp>
        <p:nvGrpSpPr>
          <p:cNvPr id="2" name="Group 2"/>
          <p:cNvGrpSpPr/>
          <p:nvPr/>
        </p:nvGrpSpPr>
        <p:grpSpPr>
          <a:xfrm>
            <a:off x="14439940" y="-514350"/>
            <a:ext cx="19318306" cy="3086100"/>
            <a:chOff x="0" y="0"/>
            <a:chExt cx="5087949" cy="812800"/>
          </a:xfrm>
        </p:grpSpPr>
        <p:sp>
          <p:nvSpPr>
            <p:cNvPr id="3" name="Freeform 3"/>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7D5128"/>
            </a:solidFill>
          </p:spPr>
        </p:sp>
        <p:sp>
          <p:nvSpPr>
            <p:cNvPr id="4" name="TextBox 4"/>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9916769" y="-3498370"/>
            <a:ext cx="4348534" cy="4114800"/>
          </a:xfrm>
          <a:custGeom>
            <a:avLst/>
            <a:gdLst/>
            <a:ahLst/>
            <a:cxnLst/>
            <a:rect l="l" t="t" r="r" b="b"/>
            <a:pathLst>
              <a:path w="4348534" h="4114800">
                <a:moveTo>
                  <a:pt x="0" y="0"/>
                </a:moveTo>
                <a:lnTo>
                  <a:pt x="4348534" y="0"/>
                </a:lnTo>
                <a:lnTo>
                  <a:pt x="434853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131709" y="-226809"/>
            <a:ext cx="4582400" cy="1157056"/>
          </a:xfrm>
          <a:custGeom>
            <a:avLst/>
            <a:gdLst/>
            <a:ahLst/>
            <a:cxnLst/>
            <a:rect l="l" t="t" r="r" b="b"/>
            <a:pathLst>
              <a:path w="4582400" h="1157056">
                <a:moveTo>
                  <a:pt x="0" y="0"/>
                </a:moveTo>
                <a:lnTo>
                  <a:pt x="4582400" y="0"/>
                </a:lnTo>
                <a:lnTo>
                  <a:pt x="4582400" y="1157056"/>
                </a:lnTo>
                <a:lnTo>
                  <a:pt x="0" y="11570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7" name="Group 7"/>
          <p:cNvGrpSpPr/>
          <p:nvPr/>
        </p:nvGrpSpPr>
        <p:grpSpPr>
          <a:xfrm>
            <a:off x="-603212" y="1323109"/>
            <a:ext cx="8107805" cy="810780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94B143"/>
              </a:solidFill>
              <a:prstDash val="solid"/>
              <a:miter/>
            </a:ln>
          </p:spPr>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294979" y="3950722"/>
            <a:ext cx="5107962" cy="1298059"/>
          </a:xfrm>
          <a:prstGeom prst="rect">
            <a:avLst/>
          </a:prstGeom>
        </p:spPr>
        <p:txBody>
          <a:bodyPr lIns="0" tIns="0" rIns="0" bIns="0" rtlCol="0" anchor="t">
            <a:spAutoFit/>
          </a:bodyPr>
          <a:lstStyle/>
          <a:p>
            <a:pPr algn="l">
              <a:lnSpc>
                <a:spcPts val="10058"/>
              </a:lnSpc>
            </a:pPr>
            <a:r>
              <a:rPr lang="en-US" sz="9227" b="1" dirty="0" err="1">
                <a:solidFill>
                  <a:srgbClr val="7D5128"/>
                </a:solidFill>
                <a:latin typeface="Montserrat Bold"/>
                <a:ea typeface="Montserrat Bold"/>
                <a:cs typeface="Montserrat Bold"/>
                <a:sym typeface="Montserrat Bold"/>
              </a:rPr>
              <a:t>Título</a:t>
            </a:r>
            <a:r>
              <a:rPr lang="en-US" sz="9227" b="1" dirty="0">
                <a:solidFill>
                  <a:srgbClr val="7D5128"/>
                </a:solidFill>
                <a:latin typeface="Montserrat Bold"/>
                <a:ea typeface="Montserrat Bold"/>
                <a:cs typeface="Montserrat Bold"/>
                <a:sym typeface="Montserrat Bold"/>
              </a:rPr>
              <a:t> </a:t>
            </a:r>
          </a:p>
        </p:txBody>
      </p:sp>
      <p:sp>
        <p:nvSpPr>
          <p:cNvPr id="11" name="TextBox 11"/>
          <p:cNvSpPr txBox="1"/>
          <p:nvPr/>
        </p:nvSpPr>
        <p:spPr>
          <a:xfrm>
            <a:off x="1298729" y="5145260"/>
            <a:ext cx="5353753" cy="1295793"/>
          </a:xfrm>
          <a:prstGeom prst="rect">
            <a:avLst/>
          </a:prstGeom>
        </p:spPr>
        <p:txBody>
          <a:bodyPr lIns="0" tIns="0" rIns="0" bIns="0" rtlCol="0" anchor="t">
            <a:spAutoFit/>
          </a:bodyPr>
          <a:lstStyle/>
          <a:p>
            <a:pPr algn="l">
              <a:lnSpc>
                <a:spcPts val="10058"/>
              </a:lnSpc>
            </a:pPr>
            <a:r>
              <a:rPr lang="en-US" sz="9227" b="1" dirty="0">
                <a:solidFill>
                  <a:srgbClr val="7D5128"/>
                </a:solidFill>
                <a:latin typeface="Montserrat Medium"/>
                <a:ea typeface="Montserrat Medium"/>
                <a:cs typeface="Montserrat Medium"/>
                <a:sym typeface="Montserrat Medium"/>
              </a:rPr>
              <a:t>Legal</a:t>
            </a:r>
          </a:p>
        </p:txBody>
      </p:sp>
      <p:grpSp>
        <p:nvGrpSpPr>
          <p:cNvPr id="12" name="Group 12"/>
          <p:cNvGrpSpPr/>
          <p:nvPr/>
        </p:nvGrpSpPr>
        <p:grpSpPr>
          <a:xfrm>
            <a:off x="-7079105" y="1194879"/>
            <a:ext cx="8107805" cy="8107805"/>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5128"/>
            </a:solidFill>
            <a:ln w="38100" cap="sq">
              <a:solidFill>
                <a:srgbClr val="94B143"/>
              </a:solidFill>
              <a:prstDash val="solid"/>
              <a:miter/>
            </a:ln>
          </p:spPr>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9" name="Freeform 39"/>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6"/>
            <a:stretch>
              <a:fillRect b="-22691"/>
            </a:stretch>
          </a:blipFill>
        </p:spPr>
      </p:sp>
      <p:sp>
        <p:nvSpPr>
          <p:cNvPr id="40" name="Freeform 40"/>
          <p:cNvSpPr/>
          <p:nvPr/>
        </p:nvSpPr>
        <p:spPr>
          <a:xfrm>
            <a:off x="15267835" y="825825"/>
            <a:ext cx="2318430" cy="962462"/>
          </a:xfrm>
          <a:custGeom>
            <a:avLst/>
            <a:gdLst/>
            <a:ahLst/>
            <a:cxnLst/>
            <a:rect l="l" t="t" r="r" b="b"/>
            <a:pathLst>
              <a:path w="2318430" h="962462">
                <a:moveTo>
                  <a:pt x="0" y="0"/>
                </a:moveTo>
                <a:lnTo>
                  <a:pt x="2318430" y="0"/>
                </a:lnTo>
                <a:lnTo>
                  <a:pt x="2318430" y="962462"/>
                </a:lnTo>
                <a:lnTo>
                  <a:pt x="0" y="962462"/>
                </a:lnTo>
                <a:lnTo>
                  <a:pt x="0" y="0"/>
                </a:lnTo>
                <a:close/>
              </a:path>
            </a:pathLst>
          </a:custGeom>
          <a:blipFill>
            <a:blip r:embed="rId7"/>
            <a:stretch>
              <a:fillRect t="-3279"/>
            </a:stretch>
          </a:blipFill>
        </p:spPr>
      </p:sp>
      <p:grpSp>
        <p:nvGrpSpPr>
          <p:cNvPr id="44" name="Agrupar 43">
            <a:extLst>
              <a:ext uri="{FF2B5EF4-FFF2-40B4-BE49-F238E27FC236}">
                <a16:creationId xmlns:a16="http://schemas.microsoft.com/office/drawing/2014/main" id="{3B639C24-6B64-B1BD-47F9-DF84C3AC96EA}"/>
              </a:ext>
            </a:extLst>
          </p:cNvPr>
          <p:cNvGrpSpPr/>
          <p:nvPr/>
        </p:nvGrpSpPr>
        <p:grpSpPr>
          <a:xfrm>
            <a:off x="8214239" y="2981586"/>
            <a:ext cx="7786921" cy="1728723"/>
            <a:chOff x="8214239" y="2981586"/>
            <a:chExt cx="7786921" cy="1728723"/>
          </a:xfrm>
        </p:grpSpPr>
        <p:grpSp>
          <p:nvGrpSpPr>
            <p:cNvPr id="15" name="Group 15"/>
            <p:cNvGrpSpPr/>
            <p:nvPr/>
          </p:nvGrpSpPr>
          <p:grpSpPr>
            <a:xfrm>
              <a:off x="8214239" y="2981586"/>
              <a:ext cx="1588837" cy="1728723"/>
              <a:chOff x="0" y="0"/>
              <a:chExt cx="418459" cy="455302"/>
            </a:xfrm>
          </p:grpSpPr>
          <p:sp>
            <p:nvSpPr>
              <p:cNvPr id="16" name="Freeform 16"/>
              <p:cNvSpPr/>
              <p:nvPr/>
            </p:nvSpPr>
            <p:spPr>
              <a:xfrm>
                <a:off x="0" y="0"/>
                <a:ext cx="418459" cy="455302"/>
              </a:xfrm>
              <a:custGeom>
                <a:avLst/>
                <a:gdLst/>
                <a:ahLst/>
                <a:cxnLst/>
                <a:rect l="l" t="t" r="r" b="b"/>
                <a:pathLst>
                  <a:path w="418459" h="455302">
                    <a:moveTo>
                      <a:pt x="0" y="0"/>
                    </a:moveTo>
                    <a:lnTo>
                      <a:pt x="418459" y="0"/>
                    </a:lnTo>
                    <a:lnTo>
                      <a:pt x="418459" y="455302"/>
                    </a:lnTo>
                    <a:lnTo>
                      <a:pt x="0" y="455302"/>
                    </a:lnTo>
                    <a:close/>
                  </a:path>
                </a:pathLst>
              </a:custGeom>
              <a:solidFill>
                <a:srgbClr val="7B953F"/>
              </a:solidFill>
              <a:ln cap="sq">
                <a:noFill/>
                <a:prstDash val="solid"/>
                <a:miter/>
              </a:ln>
            </p:spPr>
          </p:sp>
          <p:sp>
            <p:nvSpPr>
              <p:cNvPr id="17" name="TextBox 17"/>
              <p:cNvSpPr txBox="1"/>
              <p:nvPr/>
            </p:nvSpPr>
            <p:spPr>
              <a:xfrm>
                <a:off x="0" y="-38100"/>
                <a:ext cx="418459" cy="493402"/>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9803075" y="2981586"/>
              <a:ext cx="6198085" cy="1728723"/>
              <a:chOff x="0" y="0"/>
              <a:chExt cx="1632418" cy="455302"/>
            </a:xfrm>
          </p:grpSpPr>
          <p:sp>
            <p:nvSpPr>
              <p:cNvPr id="19" name="Freeform 19"/>
              <p:cNvSpPr/>
              <p:nvPr/>
            </p:nvSpPr>
            <p:spPr>
              <a:xfrm>
                <a:off x="0" y="0"/>
                <a:ext cx="1632418" cy="455302"/>
              </a:xfrm>
              <a:custGeom>
                <a:avLst/>
                <a:gdLst/>
                <a:ahLst/>
                <a:cxnLst/>
                <a:rect l="l" t="t" r="r" b="b"/>
                <a:pathLst>
                  <a:path w="1632418" h="455302">
                    <a:moveTo>
                      <a:pt x="0" y="0"/>
                    </a:moveTo>
                    <a:lnTo>
                      <a:pt x="1632418" y="0"/>
                    </a:lnTo>
                    <a:lnTo>
                      <a:pt x="1632418" y="455302"/>
                    </a:lnTo>
                    <a:lnTo>
                      <a:pt x="0" y="455302"/>
                    </a:lnTo>
                    <a:close/>
                  </a:path>
                </a:pathLst>
              </a:custGeom>
              <a:ln w="19050" cap="sq">
                <a:solidFill>
                  <a:srgbClr val="94B143"/>
                </a:solidFill>
                <a:prstDash val="solid"/>
                <a:miter/>
              </a:ln>
            </p:spPr>
          </p:sp>
          <p:sp>
            <p:nvSpPr>
              <p:cNvPr id="20" name="TextBox 20"/>
              <p:cNvSpPr txBox="1"/>
              <p:nvPr/>
            </p:nvSpPr>
            <p:spPr>
              <a:xfrm>
                <a:off x="0" y="-38100"/>
                <a:ext cx="1632418" cy="493402"/>
              </a:xfrm>
              <a:prstGeom prst="rect">
                <a:avLst/>
              </a:prstGeom>
            </p:spPr>
            <p:txBody>
              <a:bodyPr lIns="50800" tIns="50800" rIns="50800" bIns="50800" rtlCol="0" anchor="ctr"/>
              <a:lstStyle/>
              <a:p>
                <a:pPr algn="ctr">
                  <a:lnSpc>
                    <a:spcPts val="2659"/>
                  </a:lnSpc>
                </a:pPr>
                <a:endParaRPr/>
              </a:p>
            </p:txBody>
          </p:sp>
        </p:grpSp>
        <p:sp>
          <p:nvSpPr>
            <p:cNvPr id="21" name="TextBox 21"/>
            <p:cNvSpPr txBox="1"/>
            <p:nvPr/>
          </p:nvSpPr>
          <p:spPr>
            <a:xfrm>
              <a:off x="10178035" y="3256156"/>
              <a:ext cx="2697728" cy="349370"/>
            </a:xfrm>
            <a:prstGeom prst="rect">
              <a:avLst/>
            </a:prstGeom>
          </p:spPr>
          <p:txBody>
            <a:bodyPr lIns="0" tIns="0" rIns="0" bIns="0" rtlCol="0" anchor="t">
              <a:spAutoFit/>
            </a:bodyPr>
            <a:lstStyle/>
            <a:p>
              <a:pPr algn="l">
                <a:lnSpc>
                  <a:spcPts val="2734"/>
                </a:lnSpc>
              </a:pPr>
              <a:r>
                <a:rPr lang="en-US" sz="2508" b="1" dirty="0" err="1">
                  <a:solidFill>
                    <a:srgbClr val="7D5128"/>
                  </a:solidFill>
                  <a:latin typeface="Montserrat Bold"/>
                  <a:ea typeface="Montserrat Bold"/>
                  <a:cs typeface="Montserrat Bold"/>
                  <a:sym typeface="Montserrat Bold"/>
                </a:rPr>
                <a:t>Tópico</a:t>
              </a:r>
              <a:r>
                <a:rPr lang="en-US" sz="2508" b="1" dirty="0">
                  <a:solidFill>
                    <a:srgbClr val="7D5128"/>
                  </a:solidFill>
                  <a:latin typeface="Montserrat Bold"/>
                  <a:ea typeface="Montserrat Bold"/>
                  <a:cs typeface="Montserrat Bold"/>
                  <a:sym typeface="Montserrat Bold"/>
                </a:rPr>
                <a:t> 1</a:t>
              </a:r>
            </a:p>
          </p:txBody>
        </p:sp>
        <p:sp>
          <p:nvSpPr>
            <p:cNvPr id="22" name="TextBox 22"/>
            <p:cNvSpPr txBox="1"/>
            <p:nvPr/>
          </p:nvSpPr>
          <p:spPr>
            <a:xfrm>
              <a:off x="10178035" y="3746129"/>
              <a:ext cx="5527746" cy="794832"/>
            </a:xfrm>
            <a:prstGeom prst="rect">
              <a:avLst/>
            </a:prstGeom>
          </p:spPr>
          <p:txBody>
            <a:bodyPr lIns="0" tIns="0" rIns="0" bIns="0" rtlCol="0" anchor="t">
              <a:spAutoFit/>
            </a:bodyPr>
            <a:lstStyle/>
            <a:p>
              <a:pPr algn="l">
                <a:lnSpc>
                  <a:spcPts val="2061"/>
                </a:lnSpc>
              </a:pPr>
              <a:r>
                <a:rPr lang="en-US" sz="1808" dirty="0">
                  <a:solidFill>
                    <a:srgbClr val="7D5128"/>
                  </a:solidFill>
                  <a:latin typeface="Poppins"/>
                  <a:ea typeface="Poppins"/>
                  <a:cs typeface="Poppins"/>
                  <a:sym typeface="Poppins"/>
                </a:rPr>
                <a:t>Lorem ipsum dolor sit </a:t>
              </a:r>
              <a:r>
                <a:rPr lang="en-US" sz="1808" dirty="0" err="1">
                  <a:solidFill>
                    <a:srgbClr val="7D5128"/>
                  </a:solidFill>
                  <a:latin typeface="Poppins"/>
                  <a:ea typeface="Poppins"/>
                  <a:cs typeface="Poppins"/>
                  <a:sym typeface="Poppins"/>
                </a:rPr>
                <a:t>amet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consectetur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adipiscing</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elit</a:t>
              </a:r>
              <a:r>
                <a:rPr lang="en-US" sz="1808" dirty="0">
                  <a:solidFill>
                    <a:srgbClr val="7D5128"/>
                  </a:solidFill>
                  <a:latin typeface="Poppins"/>
                  <a:ea typeface="Poppins"/>
                  <a:cs typeface="Poppins"/>
                  <a:sym typeface="Poppins"/>
                </a:rPr>
                <a:t>, sed do </a:t>
              </a:r>
              <a:r>
                <a:rPr lang="en-US" sz="1808" dirty="0" err="1">
                  <a:solidFill>
                    <a:srgbClr val="7D5128"/>
                  </a:solidFill>
                  <a:latin typeface="Poppins"/>
                  <a:ea typeface="Poppins"/>
                  <a:cs typeface="Poppins"/>
                  <a:sym typeface="Poppins"/>
                </a:rPr>
                <a:t>eiusmod</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tempor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incididunt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ut</a:t>
              </a:r>
              <a:r>
                <a:rPr lang="en-US" sz="1808" dirty="0">
                  <a:solidFill>
                    <a:srgbClr val="7D5128"/>
                  </a:solidFill>
                  <a:latin typeface="Poppins"/>
                  <a:ea typeface="Poppins"/>
                  <a:cs typeface="Poppins"/>
                  <a:sym typeface="Poppins"/>
                </a:rPr>
                <a:t> labore et dolore magna </a:t>
              </a:r>
              <a:r>
                <a:rPr lang="en-US" sz="1808" dirty="0" err="1">
                  <a:solidFill>
                    <a:srgbClr val="7D5128"/>
                  </a:solidFill>
                  <a:latin typeface="Poppins"/>
                  <a:ea typeface="Poppins"/>
                  <a:cs typeface="Poppins"/>
                  <a:sym typeface="Poppins"/>
                </a:rPr>
                <a:t>aliqua</a:t>
              </a:r>
              <a:r>
                <a:rPr lang="en-US" sz="1808" dirty="0">
                  <a:solidFill>
                    <a:srgbClr val="7D5128"/>
                  </a:solidFill>
                  <a:latin typeface="Poppins"/>
                  <a:ea typeface="Poppins"/>
                  <a:cs typeface="Poppins"/>
                  <a:sym typeface="Poppins"/>
                </a:rPr>
                <a:t>. </a:t>
              </a:r>
            </a:p>
          </p:txBody>
        </p:sp>
        <p:sp>
          <p:nvSpPr>
            <p:cNvPr id="41" name="Freeform 41"/>
            <p:cNvSpPr/>
            <p:nvPr/>
          </p:nvSpPr>
          <p:spPr>
            <a:xfrm>
              <a:off x="8555407" y="3392697"/>
              <a:ext cx="906500" cy="906500"/>
            </a:xfrm>
            <a:custGeom>
              <a:avLst/>
              <a:gdLst/>
              <a:ahLst/>
              <a:cxnLst/>
              <a:rect l="l" t="t" r="r" b="b"/>
              <a:pathLst>
                <a:path w="906500" h="906500">
                  <a:moveTo>
                    <a:pt x="0" y="0"/>
                  </a:moveTo>
                  <a:lnTo>
                    <a:pt x="906500" y="0"/>
                  </a:lnTo>
                  <a:lnTo>
                    <a:pt x="906500" y="906500"/>
                  </a:lnTo>
                  <a:lnTo>
                    <a:pt x="0" y="9065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grpSp>
        <p:nvGrpSpPr>
          <p:cNvPr id="45" name="Agrupar 44">
            <a:extLst>
              <a:ext uri="{FF2B5EF4-FFF2-40B4-BE49-F238E27FC236}">
                <a16:creationId xmlns:a16="http://schemas.microsoft.com/office/drawing/2014/main" id="{8F44ACB8-1ACC-2CFA-61EE-49B89393464C}"/>
              </a:ext>
            </a:extLst>
          </p:cNvPr>
          <p:cNvGrpSpPr/>
          <p:nvPr/>
        </p:nvGrpSpPr>
        <p:grpSpPr>
          <a:xfrm>
            <a:off x="8197575" y="5040485"/>
            <a:ext cx="7786922" cy="1728723"/>
            <a:chOff x="8197575" y="5040485"/>
            <a:chExt cx="7786922" cy="1728723"/>
          </a:xfrm>
        </p:grpSpPr>
        <p:grpSp>
          <p:nvGrpSpPr>
            <p:cNvPr id="23" name="Group 23"/>
            <p:cNvGrpSpPr/>
            <p:nvPr/>
          </p:nvGrpSpPr>
          <p:grpSpPr>
            <a:xfrm>
              <a:off x="8197575" y="5040485"/>
              <a:ext cx="1588837" cy="1728723"/>
              <a:chOff x="0" y="0"/>
              <a:chExt cx="418459" cy="455302"/>
            </a:xfrm>
          </p:grpSpPr>
          <p:sp>
            <p:nvSpPr>
              <p:cNvPr id="24" name="Freeform 24"/>
              <p:cNvSpPr/>
              <p:nvPr/>
            </p:nvSpPr>
            <p:spPr>
              <a:xfrm>
                <a:off x="0" y="0"/>
                <a:ext cx="418459" cy="455302"/>
              </a:xfrm>
              <a:custGeom>
                <a:avLst/>
                <a:gdLst/>
                <a:ahLst/>
                <a:cxnLst/>
                <a:rect l="l" t="t" r="r" b="b"/>
                <a:pathLst>
                  <a:path w="418459" h="455302">
                    <a:moveTo>
                      <a:pt x="0" y="0"/>
                    </a:moveTo>
                    <a:lnTo>
                      <a:pt x="418459" y="0"/>
                    </a:lnTo>
                    <a:lnTo>
                      <a:pt x="418459" y="455302"/>
                    </a:lnTo>
                    <a:lnTo>
                      <a:pt x="0" y="455302"/>
                    </a:lnTo>
                    <a:close/>
                  </a:path>
                </a:pathLst>
              </a:custGeom>
              <a:solidFill>
                <a:srgbClr val="BA6217"/>
              </a:solidFill>
              <a:ln cap="sq">
                <a:noFill/>
                <a:prstDash val="solid"/>
                <a:miter/>
              </a:ln>
            </p:spPr>
          </p:sp>
          <p:sp>
            <p:nvSpPr>
              <p:cNvPr id="25" name="TextBox 25"/>
              <p:cNvSpPr txBox="1"/>
              <p:nvPr/>
            </p:nvSpPr>
            <p:spPr>
              <a:xfrm>
                <a:off x="0" y="-38100"/>
                <a:ext cx="418459" cy="493402"/>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9786412" y="5040485"/>
              <a:ext cx="6198085" cy="1728723"/>
              <a:chOff x="0" y="0"/>
              <a:chExt cx="1632418" cy="455302"/>
            </a:xfrm>
          </p:grpSpPr>
          <p:sp>
            <p:nvSpPr>
              <p:cNvPr id="27" name="Freeform 27"/>
              <p:cNvSpPr/>
              <p:nvPr/>
            </p:nvSpPr>
            <p:spPr>
              <a:xfrm>
                <a:off x="0" y="0"/>
                <a:ext cx="1632418" cy="455302"/>
              </a:xfrm>
              <a:custGeom>
                <a:avLst/>
                <a:gdLst/>
                <a:ahLst/>
                <a:cxnLst/>
                <a:rect l="l" t="t" r="r" b="b"/>
                <a:pathLst>
                  <a:path w="1632418" h="455302">
                    <a:moveTo>
                      <a:pt x="0" y="0"/>
                    </a:moveTo>
                    <a:lnTo>
                      <a:pt x="1632418" y="0"/>
                    </a:lnTo>
                    <a:lnTo>
                      <a:pt x="1632418" y="455302"/>
                    </a:lnTo>
                    <a:lnTo>
                      <a:pt x="0" y="455302"/>
                    </a:lnTo>
                    <a:close/>
                  </a:path>
                </a:pathLst>
              </a:custGeom>
              <a:ln w="19050" cap="sq">
                <a:solidFill>
                  <a:srgbClr val="94B143"/>
                </a:solidFill>
                <a:prstDash val="solid"/>
                <a:miter/>
              </a:ln>
            </p:spPr>
          </p:sp>
          <p:sp>
            <p:nvSpPr>
              <p:cNvPr id="28" name="TextBox 28"/>
              <p:cNvSpPr txBox="1"/>
              <p:nvPr/>
            </p:nvSpPr>
            <p:spPr>
              <a:xfrm>
                <a:off x="0" y="-38100"/>
                <a:ext cx="1632418" cy="493402"/>
              </a:xfrm>
              <a:prstGeom prst="rect">
                <a:avLst/>
              </a:prstGeom>
            </p:spPr>
            <p:txBody>
              <a:bodyPr lIns="50800" tIns="50800" rIns="50800" bIns="50800" rtlCol="0" anchor="ctr"/>
              <a:lstStyle/>
              <a:p>
                <a:pPr algn="ctr">
                  <a:lnSpc>
                    <a:spcPts val="2659"/>
                  </a:lnSpc>
                </a:pPr>
                <a:endParaRPr/>
              </a:p>
            </p:txBody>
          </p:sp>
        </p:grpSp>
        <p:sp>
          <p:nvSpPr>
            <p:cNvPr id="29" name="TextBox 29"/>
            <p:cNvSpPr txBox="1"/>
            <p:nvPr/>
          </p:nvSpPr>
          <p:spPr>
            <a:xfrm>
              <a:off x="10161371" y="5315055"/>
              <a:ext cx="2697728" cy="349370"/>
            </a:xfrm>
            <a:prstGeom prst="rect">
              <a:avLst/>
            </a:prstGeom>
          </p:spPr>
          <p:txBody>
            <a:bodyPr lIns="0" tIns="0" rIns="0" bIns="0" rtlCol="0" anchor="t">
              <a:spAutoFit/>
            </a:bodyPr>
            <a:lstStyle/>
            <a:p>
              <a:pPr algn="l">
                <a:lnSpc>
                  <a:spcPts val="2734"/>
                </a:lnSpc>
              </a:pPr>
              <a:r>
                <a:rPr lang="en-US" sz="2508" b="1" dirty="0" err="1">
                  <a:solidFill>
                    <a:srgbClr val="7D5128"/>
                  </a:solidFill>
                  <a:latin typeface="Montserrat Bold"/>
                  <a:ea typeface="Montserrat Bold"/>
                  <a:cs typeface="Montserrat Bold"/>
                  <a:sym typeface="Montserrat Bold"/>
                </a:rPr>
                <a:t>Tópico</a:t>
              </a:r>
              <a:r>
                <a:rPr lang="en-US" sz="2508" b="1" dirty="0">
                  <a:solidFill>
                    <a:srgbClr val="7D5128"/>
                  </a:solidFill>
                  <a:latin typeface="Montserrat Bold"/>
                  <a:ea typeface="Montserrat Bold"/>
                  <a:cs typeface="Montserrat Bold"/>
                  <a:sym typeface="Montserrat Bold"/>
                </a:rPr>
                <a:t> 2</a:t>
              </a:r>
            </a:p>
          </p:txBody>
        </p:sp>
        <p:sp>
          <p:nvSpPr>
            <p:cNvPr id="30" name="TextBox 30"/>
            <p:cNvSpPr txBox="1"/>
            <p:nvPr/>
          </p:nvSpPr>
          <p:spPr>
            <a:xfrm>
              <a:off x="10161371" y="5805029"/>
              <a:ext cx="5527746" cy="794832"/>
            </a:xfrm>
            <a:prstGeom prst="rect">
              <a:avLst/>
            </a:prstGeom>
          </p:spPr>
          <p:txBody>
            <a:bodyPr lIns="0" tIns="0" rIns="0" bIns="0" rtlCol="0" anchor="t">
              <a:spAutoFit/>
            </a:bodyPr>
            <a:lstStyle/>
            <a:p>
              <a:pPr algn="l">
                <a:lnSpc>
                  <a:spcPts val="2061"/>
                </a:lnSpc>
              </a:pPr>
              <a:r>
                <a:rPr lang="en-US" sz="1808" dirty="0">
                  <a:solidFill>
                    <a:srgbClr val="7D5128"/>
                  </a:solidFill>
                  <a:latin typeface="Poppins"/>
                  <a:ea typeface="Poppins"/>
                  <a:cs typeface="Poppins"/>
                  <a:sym typeface="Poppins"/>
                </a:rPr>
                <a:t>Lorem ipsum dolor sit </a:t>
              </a:r>
              <a:r>
                <a:rPr lang="en-US" sz="1808" dirty="0" err="1">
                  <a:solidFill>
                    <a:srgbClr val="7D5128"/>
                  </a:solidFill>
                  <a:latin typeface="Poppins"/>
                  <a:ea typeface="Poppins"/>
                  <a:cs typeface="Poppins"/>
                  <a:sym typeface="Poppins"/>
                </a:rPr>
                <a:t>amet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consectetur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adipiscing</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elit</a:t>
              </a:r>
              <a:r>
                <a:rPr lang="en-US" sz="1808" dirty="0">
                  <a:solidFill>
                    <a:srgbClr val="7D5128"/>
                  </a:solidFill>
                  <a:latin typeface="Poppins"/>
                  <a:ea typeface="Poppins"/>
                  <a:cs typeface="Poppins"/>
                  <a:sym typeface="Poppins"/>
                </a:rPr>
                <a:t>, sed do </a:t>
              </a:r>
              <a:r>
                <a:rPr lang="en-US" sz="1808" dirty="0" err="1">
                  <a:solidFill>
                    <a:srgbClr val="7D5128"/>
                  </a:solidFill>
                  <a:latin typeface="Poppins"/>
                  <a:ea typeface="Poppins"/>
                  <a:cs typeface="Poppins"/>
                  <a:sym typeface="Poppins"/>
                </a:rPr>
                <a:t>eiusmod</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tempor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incididunt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ut</a:t>
              </a:r>
              <a:r>
                <a:rPr lang="en-US" sz="1808" dirty="0">
                  <a:solidFill>
                    <a:srgbClr val="7D5128"/>
                  </a:solidFill>
                  <a:latin typeface="Poppins"/>
                  <a:ea typeface="Poppins"/>
                  <a:cs typeface="Poppins"/>
                  <a:sym typeface="Poppins"/>
                </a:rPr>
                <a:t> labore et dolore magna </a:t>
              </a:r>
              <a:r>
                <a:rPr lang="en-US" sz="1808" dirty="0" err="1">
                  <a:solidFill>
                    <a:srgbClr val="7D5128"/>
                  </a:solidFill>
                  <a:latin typeface="Poppins"/>
                  <a:ea typeface="Poppins"/>
                  <a:cs typeface="Poppins"/>
                  <a:sym typeface="Poppins"/>
                </a:rPr>
                <a:t>aliqua</a:t>
              </a:r>
              <a:r>
                <a:rPr lang="en-US" sz="1808" dirty="0">
                  <a:solidFill>
                    <a:srgbClr val="7D5128"/>
                  </a:solidFill>
                  <a:latin typeface="Poppins"/>
                  <a:ea typeface="Poppins"/>
                  <a:cs typeface="Poppins"/>
                  <a:sym typeface="Poppins"/>
                </a:rPr>
                <a:t>. </a:t>
              </a:r>
            </a:p>
          </p:txBody>
        </p:sp>
        <p:sp>
          <p:nvSpPr>
            <p:cNvPr id="42" name="Freeform 42"/>
            <p:cNvSpPr/>
            <p:nvPr/>
          </p:nvSpPr>
          <p:spPr>
            <a:xfrm>
              <a:off x="8538743" y="5448434"/>
              <a:ext cx="906500" cy="906500"/>
            </a:xfrm>
            <a:custGeom>
              <a:avLst/>
              <a:gdLst/>
              <a:ahLst/>
              <a:cxnLst/>
              <a:rect l="l" t="t" r="r" b="b"/>
              <a:pathLst>
                <a:path w="906500" h="906500">
                  <a:moveTo>
                    <a:pt x="0" y="0"/>
                  </a:moveTo>
                  <a:lnTo>
                    <a:pt x="906500" y="0"/>
                  </a:lnTo>
                  <a:lnTo>
                    <a:pt x="906500" y="906499"/>
                  </a:lnTo>
                  <a:lnTo>
                    <a:pt x="0" y="90649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grpSp>
        <p:nvGrpSpPr>
          <p:cNvPr id="46" name="Agrupar 45">
            <a:extLst>
              <a:ext uri="{FF2B5EF4-FFF2-40B4-BE49-F238E27FC236}">
                <a16:creationId xmlns:a16="http://schemas.microsoft.com/office/drawing/2014/main" id="{3BDA5903-07B4-EA4A-82CD-8B9797EC19B7}"/>
              </a:ext>
            </a:extLst>
          </p:cNvPr>
          <p:cNvGrpSpPr/>
          <p:nvPr/>
        </p:nvGrpSpPr>
        <p:grpSpPr>
          <a:xfrm>
            <a:off x="8214239" y="7093058"/>
            <a:ext cx="7786921" cy="1728723"/>
            <a:chOff x="8214239" y="7093058"/>
            <a:chExt cx="7786921" cy="1728723"/>
          </a:xfrm>
        </p:grpSpPr>
        <p:grpSp>
          <p:nvGrpSpPr>
            <p:cNvPr id="31" name="Group 31"/>
            <p:cNvGrpSpPr/>
            <p:nvPr/>
          </p:nvGrpSpPr>
          <p:grpSpPr>
            <a:xfrm>
              <a:off x="8214239" y="7093058"/>
              <a:ext cx="1588837" cy="1728723"/>
              <a:chOff x="0" y="0"/>
              <a:chExt cx="418459" cy="455302"/>
            </a:xfrm>
          </p:grpSpPr>
          <p:sp>
            <p:nvSpPr>
              <p:cNvPr id="32" name="Freeform 32"/>
              <p:cNvSpPr/>
              <p:nvPr/>
            </p:nvSpPr>
            <p:spPr>
              <a:xfrm>
                <a:off x="0" y="0"/>
                <a:ext cx="418459" cy="455302"/>
              </a:xfrm>
              <a:custGeom>
                <a:avLst/>
                <a:gdLst/>
                <a:ahLst/>
                <a:cxnLst/>
                <a:rect l="l" t="t" r="r" b="b"/>
                <a:pathLst>
                  <a:path w="418459" h="455302">
                    <a:moveTo>
                      <a:pt x="0" y="0"/>
                    </a:moveTo>
                    <a:lnTo>
                      <a:pt x="418459" y="0"/>
                    </a:lnTo>
                    <a:lnTo>
                      <a:pt x="418459" y="455302"/>
                    </a:lnTo>
                    <a:lnTo>
                      <a:pt x="0" y="455302"/>
                    </a:lnTo>
                    <a:close/>
                  </a:path>
                </a:pathLst>
              </a:custGeom>
              <a:solidFill>
                <a:srgbClr val="1F8F92"/>
              </a:solidFill>
              <a:ln cap="sq">
                <a:noFill/>
                <a:prstDash val="solid"/>
                <a:miter/>
              </a:ln>
            </p:spPr>
          </p:sp>
          <p:sp>
            <p:nvSpPr>
              <p:cNvPr id="33" name="TextBox 33"/>
              <p:cNvSpPr txBox="1"/>
              <p:nvPr/>
            </p:nvSpPr>
            <p:spPr>
              <a:xfrm>
                <a:off x="0" y="-38100"/>
                <a:ext cx="418459" cy="493402"/>
              </a:xfrm>
              <a:prstGeom prst="rect">
                <a:avLst/>
              </a:prstGeom>
            </p:spPr>
            <p:txBody>
              <a:bodyPr lIns="50800" tIns="50800" rIns="50800" bIns="50800" rtlCol="0" anchor="ctr"/>
              <a:lstStyle/>
              <a:p>
                <a:pPr algn="ctr">
                  <a:lnSpc>
                    <a:spcPts val="2659"/>
                  </a:lnSpc>
                </a:pPr>
                <a:endParaRPr/>
              </a:p>
            </p:txBody>
          </p:sp>
        </p:grpSp>
        <p:grpSp>
          <p:nvGrpSpPr>
            <p:cNvPr id="34" name="Group 34"/>
            <p:cNvGrpSpPr/>
            <p:nvPr/>
          </p:nvGrpSpPr>
          <p:grpSpPr>
            <a:xfrm>
              <a:off x="9803075" y="7093058"/>
              <a:ext cx="6198085" cy="1728723"/>
              <a:chOff x="0" y="0"/>
              <a:chExt cx="1632418" cy="455302"/>
            </a:xfrm>
          </p:grpSpPr>
          <p:sp>
            <p:nvSpPr>
              <p:cNvPr id="35" name="Freeform 35"/>
              <p:cNvSpPr/>
              <p:nvPr/>
            </p:nvSpPr>
            <p:spPr>
              <a:xfrm>
                <a:off x="0" y="0"/>
                <a:ext cx="1632418" cy="455302"/>
              </a:xfrm>
              <a:custGeom>
                <a:avLst/>
                <a:gdLst/>
                <a:ahLst/>
                <a:cxnLst/>
                <a:rect l="l" t="t" r="r" b="b"/>
                <a:pathLst>
                  <a:path w="1632418" h="455302">
                    <a:moveTo>
                      <a:pt x="0" y="0"/>
                    </a:moveTo>
                    <a:lnTo>
                      <a:pt x="1632418" y="0"/>
                    </a:lnTo>
                    <a:lnTo>
                      <a:pt x="1632418" y="455302"/>
                    </a:lnTo>
                    <a:lnTo>
                      <a:pt x="0" y="455302"/>
                    </a:lnTo>
                    <a:close/>
                  </a:path>
                </a:pathLst>
              </a:custGeom>
              <a:ln w="19050" cap="sq">
                <a:solidFill>
                  <a:srgbClr val="94B143"/>
                </a:solidFill>
                <a:prstDash val="solid"/>
                <a:miter/>
              </a:ln>
            </p:spPr>
          </p:sp>
          <p:sp>
            <p:nvSpPr>
              <p:cNvPr id="36" name="TextBox 36"/>
              <p:cNvSpPr txBox="1"/>
              <p:nvPr/>
            </p:nvSpPr>
            <p:spPr>
              <a:xfrm>
                <a:off x="0" y="-38100"/>
                <a:ext cx="1632418" cy="493402"/>
              </a:xfrm>
              <a:prstGeom prst="rect">
                <a:avLst/>
              </a:prstGeom>
            </p:spPr>
            <p:txBody>
              <a:bodyPr lIns="50800" tIns="50800" rIns="50800" bIns="50800" rtlCol="0" anchor="ctr"/>
              <a:lstStyle/>
              <a:p>
                <a:pPr algn="ctr">
                  <a:lnSpc>
                    <a:spcPts val="2659"/>
                  </a:lnSpc>
                </a:pPr>
                <a:endParaRPr/>
              </a:p>
            </p:txBody>
          </p:sp>
        </p:grpSp>
        <p:sp>
          <p:nvSpPr>
            <p:cNvPr id="37" name="TextBox 37"/>
            <p:cNvSpPr txBox="1"/>
            <p:nvPr/>
          </p:nvSpPr>
          <p:spPr>
            <a:xfrm>
              <a:off x="10178035" y="7367628"/>
              <a:ext cx="2697728" cy="349370"/>
            </a:xfrm>
            <a:prstGeom prst="rect">
              <a:avLst/>
            </a:prstGeom>
          </p:spPr>
          <p:txBody>
            <a:bodyPr lIns="0" tIns="0" rIns="0" bIns="0" rtlCol="0" anchor="t">
              <a:spAutoFit/>
            </a:bodyPr>
            <a:lstStyle/>
            <a:p>
              <a:pPr algn="l">
                <a:lnSpc>
                  <a:spcPts val="2734"/>
                </a:lnSpc>
              </a:pPr>
              <a:r>
                <a:rPr lang="en-US" sz="2508" b="1" dirty="0" err="1">
                  <a:solidFill>
                    <a:srgbClr val="7D5128"/>
                  </a:solidFill>
                  <a:latin typeface="Montserrat Bold"/>
                  <a:ea typeface="Montserrat Bold"/>
                  <a:cs typeface="Montserrat Bold"/>
                  <a:sym typeface="Montserrat Bold"/>
                </a:rPr>
                <a:t>Tópico</a:t>
              </a:r>
              <a:r>
                <a:rPr lang="en-US" sz="2508" b="1" dirty="0">
                  <a:solidFill>
                    <a:srgbClr val="7D5128"/>
                  </a:solidFill>
                  <a:latin typeface="Montserrat Bold"/>
                  <a:ea typeface="Montserrat Bold"/>
                  <a:cs typeface="Montserrat Bold"/>
                  <a:sym typeface="Montserrat Bold"/>
                </a:rPr>
                <a:t> 3</a:t>
              </a:r>
            </a:p>
          </p:txBody>
        </p:sp>
        <p:sp>
          <p:nvSpPr>
            <p:cNvPr id="38" name="TextBox 38"/>
            <p:cNvSpPr txBox="1"/>
            <p:nvPr/>
          </p:nvSpPr>
          <p:spPr>
            <a:xfrm>
              <a:off x="10178035" y="7857602"/>
              <a:ext cx="5527746" cy="794832"/>
            </a:xfrm>
            <a:prstGeom prst="rect">
              <a:avLst/>
            </a:prstGeom>
          </p:spPr>
          <p:txBody>
            <a:bodyPr lIns="0" tIns="0" rIns="0" bIns="0" rtlCol="0" anchor="t">
              <a:spAutoFit/>
            </a:bodyPr>
            <a:lstStyle/>
            <a:p>
              <a:pPr algn="l">
                <a:lnSpc>
                  <a:spcPts val="2061"/>
                </a:lnSpc>
              </a:pPr>
              <a:r>
                <a:rPr lang="en-US" sz="1808" dirty="0">
                  <a:solidFill>
                    <a:srgbClr val="7D5128"/>
                  </a:solidFill>
                  <a:latin typeface="Poppins"/>
                  <a:ea typeface="Poppins"/>
                  <a:cs typeface="Poppins"/>
                  <a:sym typeface="Poppins"/>
                </a:rPr>
                <a:t>Lorem ipsum dolor sit </a:t>
              </a:r>
              <a:r>
                <a:rPr lang="en-US" sz="1808" dirty="0" err="1">
                  <a:solidFill>
                    <a:srgbClr val="7D5128"/>
                  </a:solidFill>
                  <a:latin typeface="Poppins"/>
                  <a:ea typeface="Poppins"/>
                  <a:cs typeface="Poppins"/>
                  <a:sym typeface="Poppins"/>
                </a:rPr>
                <a:t>amet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consectetur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adipiscing</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elit</a:t>
              </a:r>
              <a:r>
                <a:rPr lang="en-US" sz="1808" dirty="0">
                  <a:solidFill>
                    <a:srgbClr val="7D5128"/>
                  </a:solidFill>
                  <a:latin typeface="Poppins"/>
                  <a:ea typeface="Poppins"/>
                  <a:cs typeface="Poppins"/>
                  <a:sym typeface="Poppins"/>
                </a:rPr>
                <a:t>, sed do </a:t>
              </a:r>
              <a:r>
                <a:rPr lang="en-US" sz="1808" dirty="0" err="1">
                  <a:solidFill>
                    <a:srgbClr val="7D5128"/>
                  </a:solidFill>
                  <a:latin typeface="Poppins"/>
                  <a:ea typeface="Poppins"/>
                  <a:cs typeface="Poppins"/>
                  <a:sym typeface="Poppins"/>
                </a:rPr>
                <a:t>eiusmod</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tempor</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incididunt</a:t>
              </a:r>
              <a:r>
                <a:rPr lang="en-US" sz="1808" dirty="0">
                  <a:solidFill>
                    <a:srgbClr val="7D5128"/>
                  </a:solidFill>
                  <a:latin typeface="Poppins"/>
                  <a:ea typeface="Poppins"/>
                  <a:cs typeface="Poppins"/>
                  <a:sym typeface="Poppins"/>
                </a:rPr>
                <a:t> </a:t>
              </a:r>
              <a:r>
                <a:rPr lang="en-US" sz="1808" dirty="0" err="1">
                  <a:solidFill>
                    <a:srgbClr val="7D5128"/>
                  </a:solidFill>
                  <a:latin typeface="Poppins"/>
                  <a:ea typeface="Poppins"/>
                  <a:cs typeface="Poppins"/>
                  <a:sym typeface="Poppins"/>
                </a:rPr>
                <a:t>ut</a:t>
              </a:r>
              <a:r>
                <a:rPr lang="en-US" sz="1808" dirty="0">
                  <a:solidFill>
                    <a:srgbClr val="7D5128"/>
                  </a:solidFill>
                  <a:latin typeface="Poppins"/>
                  <a:ea typeface="Poppins"/>
                  <a:cs typeface="Poppins"/>
                  <a:sym typeface="Poppins"/>
                </a:rPr>
                <a:t> labore et dolore magna </a:t>
              </a:r>
              <a:r>
                <a:rPr lang="en-US" sz="1808" dirty="0" err="1">
                  <a:solidFill>
                    <a:srgbClr val="7D5128"/>
                  </a:solidFill>
                  <a:latin typeface="Poppins"/>
                  <a:ea typeface="Poppins"/>
                  <a:cs typeface="Poppins"/>
                  <a:sym typeface="Poppins"/>
                </a:rPr>
                <a:t>aliqua</a:t>
              </a:r>
              <a:r>
                <a:rPr lang="en-US" sz="1808" dirty="0">
                  <a:solidFill>
                    <a:srgbClr val="7D5128"/>
                  </a:solidFill>
                  <a:latin typeface="Poppins"/>
                  <a:ea typeface="Poppins"/>
                  <a:cs typeface="Poppins"/>
                  <a:sym typeface="Poppins"/>
                </a:rPr>
                <a:t>. </a:t>
              </a:r>
            </a:p>
          </p:txBody>
        </p:sp>
        <p:sp>
          <p:nvSpPr>
            <p:cNvPr id="43" name="Freeform 43"/>
            <p:cNvSpPr/>
            <p:nvPr/>
          </p:nvSpPr>
          <p:spPr>
            <a:xfrm>
              <a:off x="8555407" y="7502633"/>
              <a:ext cx="906500" cy="906500"/>
            </a:xfrm>
            <a:custGeom>
              <a:avLst/>
              <a:gdLst/>
              <a:ahLst/>
              <a:cxnLst/>
              <a:rect l="l" t="t" r="r" b="b"/>
              <a:pathLst>
                <a:path w="906500" h="906500">
                  <a:moveTo>
                    <a:pt x="0" y="0"/>
                  </a:moveTo>
                  <a:lnTo>
                    <a:pt x="906500" y="0"/>
                  </a:lnTo>
                  <a:lnTo>
                    <a:pt x="906500" y="906500"/>
                  </a:lnTo>
                  <a:lnTo>
                    <a:pt x="0" y="9065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D5128"/>
        </a:solidFill>
        <a:effectLst/>
      </p:bgPr>
    </p:bg>
    <p:spTree>
      <p:nvGrpSpPr>
        <p:cNvPr id="1" name=""/>
        <p:cNvGrpSpPr/>
        <p:nvPr/>
      </p:nvGrpSpPr>
      <p:grpSpPr>
        <a:xfrm>
          <a:off x="0" y="0"/>
          <a:ext cx="0" cy="0"/>
          <a:chOff x="0" y="0"/>
          <a:chExt cx="0" cy="0"/>
        </a:xfrm>
      </p:grpSpPr>
      <p:grpSp>
        <p:nvGrpSpPr>
          <p:cNvPr id="2" name="Group 2"/>
          <p:cNvGrpSpPr/>
          <p:nvPr/>
        </p:nvGrpSpPr>
        <p:grpSpPr>
          <a:xfrm>
            <a:off x="9324923" y="589662"/>
            <a:ext cx="9574700" cy="957470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94B143"/>
              </a:solidFill>
              <a:prstDash val="solid"/>
              <a:miter/>
            </a:ln>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4439940" y="-514350"/>
            <a:ext cx="19318306" cy="3086100"/>
            <a:chOff x="0" y="0"/>
            <a:chExt cx="5087949" cy="812800"/>
          </a:xfrm>
        </p:grpSpPr>
        <p:sp>
          <p:nvSpPr>
            <p:cNvPr id="6" name="Freeform 6"/>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1C9CB8"/>
            </a:solidFill>
          </p:spPr>
        </p:sp>
        <p:sp>
          <p:nvSpPr>
            <p:cNvPr id="7" name="TextBox 7"/>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0464690" y="7767233"/>
            <a:ext cx="2250026" cy="2250026"/>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94B143"/>
              </a:solidFill>
              <a:prstDash val="solid"/>
              <a:miter/>
            </a:ln>
          </p:spPr>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3557800" y="3285582"/>
            <a:ext cx="23714836" cy="5606664"/>
            <a:chOff x="0" y="0"/>
            <a:chExt cx="6245883" cy="1476652"/>
          </a:xfrm>
        </p:grpSpPr>
        <p:sp>
          <p:nvSpPr>
            <p:cNvPr id="12" name="Freeform 12"/>
            <p:cNvSpPr/>
            <p:nvPr/>
          </p:nvSpPr>
          <p:spPr>
            <a:xfrm>
              <a:off x="0" y="0"/>
              <a:ext cx="6245883" cy="1476652"/>
            </a:xfrm>
            <a:custGeom>
              <a:avLst/>
              <a:gdLst/>
              <a:ahLst/>
              <a:cxnLst/>
              <a:rect l="l" t="t" r="r" b="b"/>
              <a:pathLst>
                <a:path w="6245883" h="1476652">
                  <a:moveTo>
                    <a:pt x="0" y="0"/>
                  </a:moveTo>
                  <a:lnTo>
                    <a:pt x="6245883" y="0"/>
                  </a:lnTo>
                  <a:lnTo>
                    <a:pt x="6245883" y="1476652"/>
                  </a:lnTo>
                  <a:lnTo>
                    <a:pt x="0" y="1476652"/>
                  </a:lnTo>
                  <a:close/>
                </a:path>
              </a:pathLst>
            </a:custGeom>
            <a:solidFill>
              <a:srgbClr val="FEFEFD"/>
            </a:solidFill>
          </p:spPr>
        </p:sp>
        <p:sp>
          <p:nvSpPr>
            <p:cNvPr id="13" name="TextBox 13"/>
            <p:cNvSpPr txBox="1"/>
            <p:nvPr/>
          </p:nvSpPr>
          <p:spPr>
            <a:xfrm>
              <a:off x="0" y="-38100"/>
              <a:ext cx="6245883" cy="1514752"/>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411223" y="-927696"/>
            <a:ext cx="10568259" cy="4392667"/>
            <a:chOff x="0" y="0"/>
            <a:chExt cx="772892" cy="321250"/>
          </a:xfrm>
        </p:grpSpPr>
        <p:sp>
          <p:nvSpPr>
            <p:cNvPr id="15" name="Freeform 15"/>
            <p:cNvSpPr/>
            <p:nvPr/>
          </p:nvSpPr>
          <p:spPr>
            <a:xfrm>
              <a:off x="0" y="0"/>
              <a:ext cx="772892" cy="321250"/>
            </a:xfrm>
            <a:custGeom>
              <a:avLst/>
              <a:gdLst/>
              <a:ahLst/>
              <a:cxnLst/>
              <a:rect l="l" t="t" r="r" b="b"/>
              <a:pathLst>
                <a:path w="772892" h="321250">
                  <a:moveTo>
                    <a:pt x="0" y="0"/>
                  </a:moveTo>
                  <a:lnTo>
                    <a:pt x="772892" y="0"/>
                  </a:lnTo>
                  <a:lnTo>
                    <a:pt x="772892" y="321250"/>
                  </a:lnTo>
                  <a:lnTo>
                    <a:pt x="0" y="321250"/>
                  </a:lnTo>
                  <a:close/>
                </a:path>
              </a:pathLst>
            </a:custGeom>
            <a:blipFill>
              <a:blip r:embed="rId2"/>
              <a:stretch>
                <a:fillRect t="-29995" b="-29995"/>
              </a:stretch>
            </a:blipFill>
          </p:spPr>
        </p:sp>
      </p:grpSp>
      <p:sp>
        <p:nvSpPr>
          <p:cNvPr id="16" name="TextBox 16"/>
          <p:cNvSpPr txBox="1"/>
          <p:nvPr/>
        </p:nvSpPr>
        <p:spPr>
          <a:xfrm>
            <a:off x="11128089" y="4239305"/>
            <a:ext cx="4311423" cy="1298059"/>
          </a:xfrm>
          <a:prstGeom prst="rect">
            <a:avLst/>
          </a:prstGeom>
        </p:spPr>
        <p:txBody>
          <a:bodyPr lIns="0" tIns="0" rIns="0" bIns="0" rtlCol="0" anchor="t">
            <a:spAutoFit/>
          </a:bodyPr>
          <a:lstStyle/>
          <a:p>
            <a:pPr algn="l">
              <a:lnSpc>
                <a:spcPts val="10058"/>
              </a:lnSpc>
            </a:pPr>
            <a:r>
              <a:rPr lang="en-US" sz="9227" b="1" dirty="0" err="1">
                <a:solidFill>
                  <a:srgbClr val="FEFEFD"/>
                </a:solidFill>
                <a:latin typeface="Montserrat Bold"/>
                <a:ea typeface="Montserrat Bold"/>
                <a:cs typeface="Montserrat Bold"/>
                <a:sym typeface="Montserrat Bold"/>
              </a:rPr>
              <a:t>Título</a:t>
            </a:r>
            <a:endParaRPr lang="en-US" sz="9227" b="1" dirty="0">
              <a:solidFill>
                <a:srgbClr val="FEFEFD"/>
              </a:solidFill>
              <a:latin typeface="Montserrat Bold"/>
              <a:ea typeface="Montserrat Bold"/>
              <a:cs typeface="Montserrat Bold"/>
              <a:sym typeface="Montserrat Bold"/>
            </a:endParaRPr>
          </a:p>
        </p:txBody>
      </p:sp>
      <p:sp>
        <p:nvSpPr>
          <p:cNvPr id="17" name="TextBox 17"/>
          <p:cNvSpPr txBox="1"/>
          <p:nvPr/>
        </p:nvSpPr>
        <p:spPr>
          <a:xfrm>
            <a:off x="11151639" y="5368365"/>
            <a:ext cx="4311423" cy="1295793"/>
          </a:xfrm>
          <a:prstGeom prst="rect">
            <a:avLst/>
          </a:prstGeom>
        </p:spPr>
        <p:txBody>
          <a:bodyPr lIns="0" tIns="0" rIns="0" bIns="0" rtlCol="0" anchor="t">
            <a:spAutoFit/>
          </a:bodyPr>
          <a:lstStyle/>
          <a:p>
            <a:pPr algn="l">
              <a:lnSpc>
                <a:spcPts val="10058"/>
              </a:lnSpc>
            </a:pPr>
            <a:r>
              <a:rPr lang="en-US" sz="9227" b="1" dirty="0">
                <a:solidFill>
                  <a:srgbClr val="FEFEFD"/>
                </a:solidFill>
                <a:latin typeface="Montserrat Medium"/>
                <a:ea typeface="Montserrat Medium"/>
                <a:cs typeface="Montserrat Medium"/>
                <a:sym typeface="Montserrat Medium"/>
              </a:rPr>
              <a:t>Legal</a:t>
            </a:r>
          </a:p>
        </p:txBody>
      </p:sp>
      <p:sp>
        <p:nvSpPr>
          <p:cNvPr id="18" name="Freeform 18"/>
          <p:cNvSpPr/>
          <p:nvPr/>
        </p:nvSpPr>
        <p:spPr>
          <a:xfrm>
            <a:off x="-2043628" y="-2470874"/>
            <a:ext cx="4348534" cy="4114800"/>
          </a:xfrm>
          <a:custGeom>
            <a:avLst/>
            <a:gdLst/>
            <a:ahLst/>
            <a:cxnLst/>
            <a:rect l="l" t="t" r="r" b="b"/>
            <a:pathLst>
              <a:path w="4348534" h="4114800">
                <a:moveTo>
                  <a:pt x="0" y="0"/>
                </a:moveTo>
                <a:lnTo>
                  <a:pt x="4348534" y="0"/>
                </a:lnTo>
                <a:lnTo>
                  <a:pt x="434853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9" name="Group 19"/>
          <p:cNvGrpSpPr/>
          <p:nvPr/>
        </p:nvGrpSpPr>
        <p:grpSpPr>
          <a:xfrm>
            <a:off x="-13557800" y="8892246"/>
            <a:ext cx="23714836" cy="5606664"/>
            <a:chOff x="0" y="0"/>
            <a:chExt cx="6245883" cy="1476652"/>
          </a:xfrm>
        </p:grpSpPr>
        <p:sp>
          <p:nvSpPr>
            <p:cNvPr id="20" name="Freeform 20"/>
            <p:cNvSpPr/>
            <p:nvPr/>
          </p:nvSpPr>
          <p:spPr>
            <a:xfrm>
              <a:off x="0" y="0"/>
              <a:ext cx="6245883" cy="1476652"/>
            </a:xfrm>
            <a:custGeom>
              <a:avLst/>
              <a:gdLst/>
              <a:ahLst/>
              <a:cxnLst/>
              <a:rect l="l" t="t" r="r" b="b"/>
              <a:pathLst>
                <a:path w="6245883" h="1476652">
                  <a:moveTo>
                    <a:pt x="0" y="0"/>
                  </a:moveTo>
                  <a:lnTo>
                    <a:pt x="6245883" y="0"/>
                  </a:lnTo>
                  <a:lnTo>
                    <a:pt x="6245883" y="1476652"/>
                  </a:lnTo>
                  <a:lnTo>
                    <a:pt x="0" y="1476652"/>
                  </a:lnTo>
                  <a:close/>
                </a:path>
              </a:pathLst>
            </a:custGeom>
            <a:solidFill>
              <a:srgbClr val="1C9CB8"/>
            </a:solidFill>
          </p:spPr>
        </p:sp>
        <p:sp>
          <p:nvSpPr>
            <p:cNvPr id="21" name="TextBox 21"/>
            <p:cNvSpPr txBox="1"/>
            <p:nvPr/>
          </p:nvSpPr>
          <p:spPr>
            <a:xfrm>
              <a:off x="0" y="-38100"/>
              <a:ext cx="6245883" cy="1514752"/>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96221" y="9129944"/>
            <a:ext cx="4582400" cy="1157056"/>
          </a:xfrm>
          <a:custGeom>
            <a:avLst/>
            <a:gdLst/>
            <a:ahLst/>
            <a:cxnLst/>
            <a:rect l="l" t="t" r="r" b="b"/>
            <a:pathLst>
              <a:path w="4582400" h="1157056">
                <a:moveTo>
                  <a:pt x="0" y="0"/>
                </a:moveTo>
                <a:lnTo>
                  <a:pt x="4582400" y="0"/>
                </a:lnTo>
                <a:lnTo>
                  <a:pt x="4582400" y="1157056"/>
                </a:lnTo>
                <a:lnTo>
                  <a:pt x="0" y="11570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3" name="TextBox 23"/>
          <p:cNvSpPr txBox="1"/>
          <p:nvPr/>
        </p:nvSpPr>
        <p:spPr>
          <a:xfrm>
            <a:off x="1294979" y="4246555"/>
            <a:ext cx="8029944" cy="3684717"/>
          </a:xfrm>
          <a:prstGeom prst="rect">
            <a:avLst/>
          </a:prstGeom>
        </p:spPr>
        <p:txBody>
          <a:bodyPr lIns="0" tIns="0" rIns="0" bIns="0" rtlCol="0" anchor="t">
            <a:spAutoFit/>
          </a:bodyPr>
          <a:lstStyle/>
          <a:p>
            <a:pPr algn="l">
              <a:lnSpc>
                <a:spcPts val="2631"/>
              </a:lnSpc>
            </a:pPr>
            <a:r>
              <a:rPr lang="en-US" sz="2308" dirty="0">
                <a:solidFill>
                  <a:srgbClr val="7D5128"/>
                </a:solidFill>
                <a:latin typeface="Poppins"/>
                <a:ea typeface="Poppins"/>
                <a:cs typeface="Poppins"/>
                <a:sym typeface="Poppins"/>
              </a:rPr>
              <a:t>Lorem ipsum dolor sit </a:t>
            </a:r>
            <a:r>
              <a:rPr lang="en-US" sz="2308" dirty="0" err="1">
                <a:solidFill>
                  <a:srgbClr val="7D5128"/>
                </a:solidFill>
                <a:latin typeface="Poppins"/>
                <a:ea typeface="Poppins"/>
                <a:cs typeface="Poppins"/>
                <a:sym typeface="Poppins"/>
              </a:rPr>
              <a:t>amet</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consectetur</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adipiscing</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elit</a:t>
            </a:r>
            <a:r>
              <a:rPr lang="en-US" sz="2308" dirty="0">
                <a:solidFill>
                  <a:srgbClr val="7D5128"/>
                </a:solidFill>
                <a:latin typeface="Poppins"/>
                <a:ea typeface="Poppins"/>
                <a:cs typeface="Poppins"/>
                <a:sym typeface="Poppins"/>
              </a:rPr>
              <a:t>, sed do </a:t>
            </a:r>
            <a:r>
              <a:rPr lang="en-US" sz="2308" dirty="0" err="1">
                <a:solidFill>
                  <a:srgbClr val="7D5128"/>
                </a:solidFill>
                <a:latin typeface="Poppins"/>
                <a:ea typeface="Poppins"/>
                <a:cs typeface="Poppins"/>
                <a:sym typeface="Poppins"/>
              </a:rPr>
              <a:t>eiusmod</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tempor</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incididunt</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ut</a:t>
            </a:r>
            <a:r>
              <a:rPr lang="en-US" sz="2308" dirty="0">
                <a:solidFill>
                  <a:srgbClr val="7D5128"/>
                </a:solidFill>
                <a:latin typeface="Poppins"/>
                <a:ea typeface="Poppins"/>
                <a:cs typeface="Poppins"/>
                <a:sym typeface="Poppins"/>
              </a:rPr>
              <a:t> labore et dolore magna </a:t>
            </a:r>
            <a:r>
              <a:rPr lang="en-US" sz="2308" dirty="0" err="1">
                <a:solidFill>
                  <a:srgbClr val="7D5128"/>
                </a:solidFill>
                <a:latin typeface="Poppins"/>
                <a:ea typeface="Poppins"/>
                <a:cs typeface="Poppins"/>
                <a:sym typeface="Poppins"/>
              </a:rPr>
              <a:t>aliqua</a:t>
            </a:r>
            <a:r>
              <a:rPr lang="en-US" sz="2308" dirty="0">
                <a:solidFill>
                  <a:srgbClr val="7D5128"/>
                </a:solidFill>
                <a:latin typeface="Poppins"/>
                <a:ea typeface="Poppins"/>
                <a:cs typeface="Poppins"/>
                <a:sym typeface="Poppins"/>
              </a:rPr>
              <a:t>. Ut </a:t>
            </a:r>
            <a:r>
              <a:rPr lang="en-US" sz="2308" dirty="0" err="1">
                <a:solidFill>
                  <a:srgbClr val="7D5128"/>
                </a:solidFill>
                <a:latin typeface="Poppins"/>
                <a:ea typeface="Poppins"/>
                <a:cs typeface="Poppins"/>
                <a:sym typeface="Poppins"/>
              </a:rPr>
              <a:t>enim</a:t>
            </a:r>
            <a:r>
              <a:rPr lang="en-US" sz="2308" dirty="0">
                <a:solidFill>
                  <a:srgbClr val="7D5128"/>
                </a:solidFill>
                <a:latin typeface="Poppins"/>
                <a:ea typeface="Poppins"/>
                <a:cs typeface="Poppins"/>
                <a:sym typeface="Poppins"/>
              </a:rPr>
              <a:t> ad minim </a:t>
            </a:r>
            <a:r>
              <a:rPr lang="en-US" sz="2308" dirty="0" err="1">
                <a:solidFill>
                  <a:srgbClr val="7D5128"/>
                </a:solidFill>
                <a:latin typeface="Poppins"/>
                <a:ea typeface="Poppins"/>
                <a:cs typeface="Poppins"/>
                <a:sym typeface="Poppins"/>
              </a:rPr>
              <a:t>veniam</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quis</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nostrud</a:t>
            </a:r>
            <a:r>
              <a:rPr lang="en-US" sz="2308" dirty="0">
                <a:solidFill>
                  <a:srgbClr val="7D5128"/>
                </a:solidFill>
                <a:latin typeface="Poppins"/>
                <a:ea typeface="Poppins"/>
                <a:cs typeface="Poppins"/>
                <a:sym typeface="Poppins"/>
              </a:rPr>
              <a:t> exercitation </a:t>
            </a:r>
            <a:r>
              <a:rPr lang="en-US" sz="2308" dirty="0" err="1">
                <a:solidFill>
                  <a:srgbClr val="7D5128"/>
                </a:solidFill>
                <a:latin typeface="Poppins"/>
                <a:ea typeface="Poppins"/>
                <a:cs typeface="Poppins"/>
                <a:sym typeface="Poppins"/>
              </a:rPr>
              <a:t>ullamco</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laboris</a:t>
            </a:r>
            <a:r>
              <a:rPr lang="en-US" sz="2308" dirty="0">
                <a:solidFill>
                  <a:srgbClr val="7D5128"/>
                </a:solidFill>
                <a:latin typeface="Poppins"/>
                <a:ea typeface="Poppins"/>
                <a:cs typeface="Poppins"/>
                <a:sym typeface="Poppins"/>
              </a:rPr>
              <a:t> nisi </a:t>
            </a:r>
            <a:r>
              <a:rPr lang="en-US" sz="2308" dirty="0" err="1">
                <a:solidFill>
                  <a:srgbClr val="7D5128"/>
                </a:solidFill>
                <a:latin typeface="Poppins"/>
                <a:ea typeface="Poppins"/>
                <a:cs typeface="Poppins"/>
                <a:sym typeface="Poppins"/>
              </a:rPr>
              <a:t>ut</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aliquip</a:t>
            </a:r>
            <a:r>
              <a:rPr lang="en-US" sz="2308" dirty="0">
                <a:solidFill>
                  <a:srgbClr val="7D5128"/>
                </a:solidFill>
                <a:latin typeface="Poppins"/>
                <a:ea typeface="Poppins"/>
                <a:cs typeface="Poppins"/>
                <a:sym typeface="Poppins"/>
              </a:rPr>
              <a:t> ex </a:t>
            </a:r>
            <a:r>
              <a:rPr lang="en-US" sz="2308" dirty="0" err="1">
                <a:solidFill>
                  <a:srgbClr val="7D5128"/>
                </a:solidFill>
                <a:latin typeface="Poppins"/>
                <a:ea typeface="Poppins"/>
                <a:cs typeface="Poppins"/>
                <a:sym typeface="Poppins"/>
              </a:rPr>
              <a:t>ea</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commodo</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consequat</a:t>
            </a:r>
            <a:r>
              <a:rPr lang="en-US" sz="2308" dirty="0">
                <a:solidFill>
                  <a:srgbClr val="7D5128"/>
                </a:solidFill>
                <a:latin typeface="Poppins"/>
                <a:ea typeface="Poppins"/>
                <a:cs typeface="Poppins"/>
                <a:sym typeface="Poppins"/>
              </a:rPr>
              <a:t>. Duis </a:t>
            </a:r>
            <a:r>
              <a:rPr lang="en-US" sz="2308" dirty="0" err="1">
                <a:solidFill>
                  <a:srgbClr val="7D5128"/>
                </a:solidFill>
                <a:latin typeface="Poppins"/>
                <a:ea typeface="Poppins"/>
                <a:cs typeface="Poppins"/>
                <a:sym typeface="Poppins"/>
              </a:rPr>
              <a:t>aute</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irure</a:t>
            </a:r>
            <a:r>
              <a:rPr lang="en-US" sz="2308" dirty="0">
                <a:solidFill>
                  <a:srgbClr val="7D5128"/>
                </a:solidFill>
                <a:latin typeface="Poppins"/>
                <a:ea typeface="Poppins"/>
                <a:cs typeface="Poppins"/>
                <a:sym typeface="Poppins"/>
              </a:rPr>
              <a:t> dolor in </a:t>
            </a:r>
            <a:r>
              <a:rPr lang="en-US" sz="2308" dirty="0" err="1">
                <a:solidFill>
                  <a:srgbClr val="7D5128"/>
                </a:solidFill>
                <a:latin typeface="Poppins"/>
                <a:ea typeface="Poppins"/>
                <a:cs typeface="Poppins"/>
                <a:sym typeface="Poppins"/>
              </a:rPr>
              <a:t>reprehenderit</a:t>
            </a:r>
            <a:r>
              <a:rPr lang="en-US" sz="2308" dirty="0">
                <a:solidFill>
                  <a:srgbClr val="7D5128"/>
                </a:solidFill>
                <a:latin typeface="Poppins"/>
                <a:ea typeface="Poppins"/>
                <a:cs typeface="Poppins"/>
                <a:sym typeface="Poppins"/>
              </a:rPr>
              <a:t> in </a:t>
            </a:r>
            <a:r>
              <a:rPr lang="en-US" sz="2308" dirty="0" err="1">
                <a:solidFill>
                  <a:srgbClr val="7D5128"/>
                </a:solidFill>
                <a:latin typeface="Poppins"/>
                <a:ea typeface="Poppins"/>
                <a:cs typeface="Poppins"/>
                <a:sym typeface="Poppins"/>
              </a:rPr>
              <a:t>voluptate</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velit</a:t>
            </a:r>
            <a:r>
              <a:rPr lang="en-US" sz="2308" dirty="0">
                <a:solidFill>
                  <a:srgbClr val="7D5128"/>
                </a:solidFill>
                <a:latin typeface="Poppins"/>
                <a:ea typeface="Poppins"/>
                <a:cs typeface="Poppins"/>
                <a:sym typeface="Poppins"/>
              </a:rPr>
              <a:t> esse </a:t>
            </a:r>
            <a:r>
              <a:rPr lang="en-US" sz="2308" dirty="0" err="1">
                <a:solidFill>
                  <a:srgbClr val="7D5128"/>
                </a:solidFill>
                <a:latin typeface="Poppins"/>
                <a:ea typeface="Poppins"/>
                <a:cs typeface="Poppins"/>
                <a:sym typeface="Poppins"/>
              </a:rPr>
              <a:t>cillum</a:t>
            </a:r>
            <a:r>
              <a:rPr lang="en-US" sz="2308" dirty="0">
                <a:solidFill>
                  <a:srgbClr val="7D5128"/>
                </a:solidFill>
                <a:latin typeface="Poppins"/>
                <a:ea typeface="Poppins"/>
                <a:cs typeface="Poppins"/>
                <a:sym typeface="Poppins"/>
              </a:rPr>
              <a:t> dolore </a:t>
            </a:r>
            <a:r>
              <a:rPr lang="en-US" sz="2308" dirty="0" err="1">
                <a:solidFill>
                  <a:srgbClr val="7D5128"/>
                </a:solidFill>
                <a:latin typeface="Poppins"/>
                <a:ea typeface="Poppins"/>
                <a:cs typeface="Poppins"/>
                <a:sym typeface="Poppins"/>
              </a:rPr>
              <a:t>eu</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fugiat</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nulla</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pariatur</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Excepteur</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sint</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occaecat</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cupidatat</a:t>
            </a:r>
            <a:r>
              <a:rPr lang="en-US" sz="2308" dirty="0">
                <a:solidFill>
                  <a:srgbClr val="7D5128"/>
                </a:solidFill>
                <a:latin typeface="Poppins"/>
                <a:ea typeface="Poppins"/>
                <a:cs typeface="Poppins"/>
                <a:sym typeface="Poppins"/>
              </a:rPr>
              <a:t> non </a:t>
            </a:r>
            <a:r>
              <a:rPr lang="en-US" sz="2308" dirty="0" err="1">
                <a:solidFill>
                  <a:srgbClr val="7D5128"/>
                </a:solidFill>
                <a:latin typeface="Poppins"/>
                <a:ea typeface="Poppins"/>
                <a:cs typeface="Poppins"/>
                <a:sym typeface="Poppins"/>
              </a:rPr>
              <a:t>proident</a:t>
            </a:r>
            <a:r>
              <a:rPr lang="en-US" sz="2308" dirty="0">
                <a:solidFill>
                  <a:srgbClr val="7D5128"/>
                </a:solidFill>
                <a:latin typeface="Poppins"/>
                <a:ea typeface="Poppins"/>
                <a:cs typeface="Poppins"/>
                <a:sym typeface="Poppins"/>
              </a:rPr>
              <a:t>, sunt in culpa qui </a:t>
            </a:r>
            <a:r>
              <a:rPr lang="en-US" sz="2308" dirty="0" err="1">
                <a:solidFill>
                  <a:srgbClr val="7D5128"/>
                </a:solidFill>
                <a:latin typeface="Poppins"/>
                <a:ea typeface="Poppins"/>
                <a:cs typeface="Poppins"/>
                <a:sym typeface="Poppins"/>
              </a:rPr>
              <a:t>officia</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deserunt</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mollit</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anim</a:t>
            </a:r>
            <a:r>
              <a:rPr lang="en-US" sz="2308" dirty="0">
                <a:solidFill>
                  <a:srgbClr val="7D5128"/>
                </a:solidFill>
                <a:latin typeface="Poppins"/>
                <a:ea typeface="Poppins"/>
                <a:cs typeface="Poppins"/>
                <a:sym typeface="Poppins"/>
              </a:rPr>
              <a:t> id est </a:t>
            </a:r>
            <a:r>
              <a:rPr lang="en-US" sz="2308" dirty="0" err="1">
                <a:solidFill>
                  <a:srgbClr val="7D5128"/>
                </a:solidFill>
                <a:latin typeface="Poppins"/>
                <a:ea typeface="Poppins"/>
                <a:cs typeface="Poppins"/>
                <a:sym typeface="Poppins"/>
              </a:rPr>
              <a:t>laborum</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Excepteur</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sint</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occaecat</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cupidatat</a:t>
            </a:r>
            <a:r>
              <a:rPr lang="en-US" sz="2308" dirty="0">
                <a:solidFill>
                  <a:srgbClr val="7D5128"/>
                </a:solidFill>
                <a:latin typeface="Poppins"/>
                <a:ea typeface="Poppins"/>
                <a:cs typeface="Poppins"/>
                <a:sym typeface="Poppins"/>
              </a:rPr>
              <a:t> non </a:t>
            </a:r>
            <a:r>
              <a:rPr lang="en-US" sz="2308" dirty="0" err="1">
                <a:solidFill>
                  <a:srgbClr val="7D5128"/>
                </a:solidFill>
                <a:latin typeface="Poppins"/>
                <a:ea typeface="Poppins"/>
                <a:cs typeface="Poppins"/>
                <a:sym typeface="Poppins"/>
              </a:rPr>
              <a:t>proident</a:t>
            </a:r>
            <a:r>
              <a:rPr lang="en-US" sz="2308" dirty="0">
                <a:solidFill>
                  <a:srgbClr val="7D5128"/>
                </a:solidFill>
                <a:latin typeface="Poppins"/>
                <a:ea typeface="Poppins"/>
                <a:cs typeface="Poppins"/>
                <a:sym typeface="Poppins"/>
              </a:rPr>
              <a:t>, sunt in culpa qui </a:t>
            </a:r>
            <a:r>
              <a:rPr lang="en-US" sz="2308" dirty="0" err="1">
                <a:solidFill>
                  <a:srgbClr val="7D5128"/>
                </a:solidFill>
                <a:latin typeface="Poppins"/>
                <a:ea typeface="Poppins"/>
                <a:cs typeface="Poppins"/>
                <a:sym typeface="Poppins"/>
              </a:rPr>
              <a:t>officia</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deserunt</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mollit</a:t>
            </a:r>
            <a:r>
              <a:rPr lang="en-US" sz="2308" dirty="0">
                <a:solidFill>
                  <a:srgbClr val="7D5128"/>
                </a:solidFill>
                <a:latin typeface="Poppins"/>
                <a:ea typeface="Poppins"/>
                <a:cs typeface="Poppins"/>
                <a:sym typeface="Poppins"/>
              </a:rPr>
              <a:t> </a:t>
            </a:r>
            <a:r>
              <a:rPr lang="en-US" sz="2308" dirty="0" err="1">
                <a:solidFill>
                  <a:srgbClr val="7D5128"/>
                </a:solidFill>
                <a:latin typeface="Poppins"/>
                <a:ea typeface="Poppins"/>
                <a:cs typeface="Poppins"/>
                <a:sym typeface="Poppins"/>
              </a:rPr>
              <a:t>anim</a:t>
            </a:r>
            <a:r>
              <a:rPr lang="en-US" sz="2308" dirty="0">
                <a:solidFill>
                  <a:srgbClr val="7D5128"/>
                </a:solidFill>
                <a:latin typeface="Poppins"/>
                <a:ea typeface="Poppins"/>
                <a:cs typeface="Poppins"/>
                <a:sym typeface="Poppins"/>
              </a:rPr>
              <a:t> id est </a:t>
            </a:r>
            <a:r>
              <a:rPr lang="en-US" sz="2308" dirty="0" err="1">
                <a:solidFill>
                  <a:srgbClr val="7D5128"/>
                </a:solidFill>
                <a:latin typeface="Poppins"/>
                <a:ea typeface="Poppins"/>
                <a:cs typeface="Poppins"/>
                <a:sym typeface="Poppins"/>
              </a:rPr>
              <a:t>laborum</a:t>
            </a:r>
            <a:r>
              <a:rPr lang="en-US" sz="2308" dirty="0">
                <a:solidFill>
                  <a:srgbClr val="7D5128"/>
                </a:solidFill>
                <a:latin typeface="Poppins"/>
                <a:ea typeface="Poppins"/>
                <a:cs typeface="Poppins"/>
                <a:sym typeface="Poppins"/>
              </a:rPr>
              <a:t>. </a:t>
            </a:r>
          </a:p>
        </p:txBody>
      </p:sp>
      <p:sp>
        <p:nvSpPr>
          <p:cNvPr id="24" name="Freeform 24"/>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7"/>
            <a:stretch>
              <a:fillRect b="-29903"/>
            </a:stretch>
          </a:blipFill>
        </p:spPr>
      </p:sp>
      <p:sp>
        <p:nvSpPr>
          <p:cNvPr id="25" name="Freeform 25"/>
          <p:cNvSpPr/>
          <p:nvPr/>
        </p:nvSpPr>
        <p:spPr>
          <a:xfrm>
            <a:off x="15267835" y="825825"/>
            <a:ext cx="2318430" cy="962462"/>
          </a:xfrm>
          <a:custGeom>
            <a:avLst/>
            <a:gdLst/>
            <a:ahLst/>
            <a:cxnLst/>
            <a:rect l="l" t="t" r="r" b="b"/>
            <a:pathLst>
              <a:path w="2318430" h="962462">
                <a:moveTo>
                  <a:pt x="0" y="0"/>
                </a:moveTo>
                <a:lnTo>
                  <a:pt x="2318430" y="0"/>
                </a:lnTo>
                <a:lnTo>
                  <a:pt x="2318430" y="962462"/>
                </a:lnTo>
                <a:lnTo>
                  <a:pt x="0" y="962462"/>
                </a:lnTo>
                <a:lnTo>
                  <a:pt x="0" y="0"/>
                </a:lnTo>
                <a:close/>
              </a:path>
            </a:pathLst>
          </a:custGeom>
          <a:blipFill>
            <a:blip r:embed="rId8"/>
            <a:stretch>
              <a:fillRect t="-3279"/>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FEFD"/>
        </a:solidFill>
        <a:effectLst/>
      </p:bgPr>
    </p:bg>
    <p:spTree>
      <p:nvGrpSpPr>
        <p:cNvPr id="1" name=""/>
        <p:cNvGrpSpPr/>
        <p:nvPr/>
      </p:nvGrpSpPr>
      <p:grpSpPr>
        <a:xfrm>
          <a:off x="0" y="0"/>
          <a:ext cx="0" cy="0"/>
          <a:chOff x="0" y="0"/>
          <a:chExt cx="0" cy="0"/>
        </a:xfrm>
      </p:grpSpPr>
      <p:grpSp>
        <p:nvGrpSpPr>
          <p:cNvPr id="2" name="Group 2"/>
          <p:cNvGrpSpPr/>
          <p:nvPr/>
        </p:nvGrpSpPr>
        <p:grpSpPr>
          <a:xfrm>
            <a:off x="14439940" y="-514350"/>
            <a:ext cx="19318306" cy="3086100"/>
            <a:chOff x="0" y="0"/>
            <a:chExt cx="5087949" cy="812800"/>
          </a:xfrm>
        </p:grpSpPr>
        <p:sp>
          <p:nvSpPr>
            <p:cNvPr id="3" name="Freeform 3"/>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BA6217"/>
            </a:solidFill>
          </p:spPr>
        </p:sp>
        <p:sp>
          <p:nvSpPr>
            <p:cNvPr id="4" name="TextBox 4"/>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4711594" y="8569157"/>
            <a:ext cx="4348534" cy="4114800"/>
          </a:xfrm>
          <a:custGeom>
            <a:avLst/>
            <a:gdLst/>
            <a:ahLst/>
            <a:cxnLst/>
            <a:rect l="l" t="t" r="r" b="b"/>
            <a:pathLst>
              <a:path w="4348534" h="4114800">
                <a:moveTo>
                  <a:pt x="0" y="0"/>
                </a:moveTo>
                <a:lnTo>
                  <a:pt x="4348533" y="0"/>
                </a:lnTo>
                <a:lnTo>
                  <a:pt x="434853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131709" y="-226809"/>
            <a:ext cx="4582400" cy="1157056"/>
          </a:xfrm>
          <a:custGeom>
            <a:avLst/>
            <a:gdLst/>
            <a:ahLst/>
            <a:cxnLst/>
            <a:rect l="l" t="t" r="r" b="b"/>
            <a:pathLst>
              <a:path w="4582400" h="1157056">
                <a:moveTo>
                  <a:pt x="0" y="0"/>
                </a:moveTo>
                <a:lnTo>
                  <a:pt x="4582400" y="0"/>
                </a:lnTo>
                <a:lnTo>
                  <a:pt x="4582400" y="1157056"/>
                </a:lnTo>
                <a:lnTo>
                  <a:pt x="0" y="11570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7" name="Group 7"/>
          <p:cNvGrpSpPr/>
          <p:nvPr/>
        </p:nvGrpSpPr>
        <p:grpSpPr>
          <a:xfrm>
            <a:off x="4891413" y="-3458349"/>
            <a:ext cx="8107805" cy="810780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3A12"/>
            </a:solidFill>
            <a:ln w="38100" cap="sq">
              <a:solidFill>
                <a:srgbClr val="94B143"/>
              </a:solidFill>
              <a:prstDash val="solid"/>
              <a:miter/>
            </a:ln>
          </p:spPr>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6241154" y="930247"/>
            <a:ext cx="5107962" cy="1300490"/>
          </a:xfrm>
          <a:prstGeom prst="rect">
            <a:avLst/>
          </a:prstGeom>
        </p:spPr>
        <p:txBody>
          <a:bodyPr lIns="0" tIns="0" rIns="0" bIns="0" rtlCol="0" anchor="t">
            <a:spAutoFit/>
          </a:bodyPr>
          <a:lstStyle/>
          <a:p>
            <a:pPr algn="ctr">
              <a:lnSpc>
                <a:spcPts val="10058"/>
              </a:lnSpc>
            </a:pPr>
            <a:r>
              <a:rPr lang="en-US" sz="9228" b="1" dirty="0" err="1">
                <a:solidFill>
                  <a:srgbClr val="FEFEFD"/>
                </a:solidFill>
                <a:latin typeface="Montserrat Bold"/>
                <a:ea typeface="Montserrat Bold"/>
                <a:cs typeface="Montserrat Bold"/>
                <a:sym typeface="Montserrat Bold"/>
              </a:rPr>
              <a:t>Título</a:t>
            </a:r>
            <a:r>
              <a:rPr lang="en-US" sz="9228" b="1" dirty="0">
                <a:solidFill>
                  <a:srgbClr val="FEFEFD"/>
                </a:solidFill>
                <a:latin typeface="Montserrat Bold"/>
                <a:ea typeface="Montserrat Bold"/>
                <a:cs typeface="Montserrat Bold"/>
                <a:sym typeface="Montserrat Bold"/>
              </a:rPr>
              <a:t> </a:t>
            </a:r>
          </a:p>
        </p:txBody>
      </p:sp>
      <p:sp>
        <p:nvSpPr>
          <p:cNvPr id="11" name="TextBox 11"/>
          <p:cNvSpPr txBox="1"/>
          <p:nvPr/>
        </p:nvSpPr>
        <p:spPr>
          <a:xfrm>
            <a:off x="6118259" y="2017713"/>
            <a:ext cx="5353753" cy="1300490"/>
          </a:xfrm>
          <a:prstGeom prst="rect">
            <a:avLst/>
          </a:prstGeom>
        </p:spPr>
        <p:txBody>
          <a:bodyPr lIns="0" tIns="0" rIns="0" bIns="0" rtlCol="0" anchor="t">
            <a:spAutoFit/>
          </a:bodyPr>
          <a:lstStyle/>
          <a:p>
            <a:pPr algn="ctr">
              <a:lnSpc>
                <a:spcPts val="10058"/>
              </a:lnSpc>
            </a:pPr>
            <a:r>
              <a:rPr lang="en-US" sz="9228" b="1" dirty="0">
                <a:solidFill>
                  <a:srgbClr val="FEFEFD"/>
                </a:solidFill>
                <a:latin typeface="Montserrat Medium"/>
                <a:ea typeface="Montserrat Medium"/>
                <a:cs typeface="Montserrat Medium"/>
                <a:sym typeface="Montserrat Medium"/>
              </a:rPr>
              <a:t>Legal</a:t>
            </a:r>
          </a:p>
        </p:txBody>
      </p:sp>
      <p:sp>
        <p:nvSpPr>
          <p:cNvPr id="12" name="TextBox 12"/>
          <p:cNvSpPr txBox="1"/>
          <p:nvPr/>
        </p:nvSpPr>
        <p:spPr>
          <a:xfrm>
            <a:off x="1477500" y="4881397"/>
            <a:ext cx="15333000" cy="2462213"/>
          </a:xfrm>
          <a:prstGeom prst="rect">
            <a:avLst/>
          </a:prstGeom>
        </p:spPr>
        <p:txBody>
          <a:bodyPr wrap="square" lIns="0" tIns="0" rIns="0" bIns="0" rtlCol="0" anchor="t">
            <a:spAutoFit/>
          </a:bodyPr>
          <a:lstStyle/>
          <a:p>
            <a:pPr algn="ctr"/>
            <a:r>
              <a:rPr lang="en-US" sz="2000" dirty="0">
                <a:solidFill>
                  <a:srgbClr val="7D5128"/>
                </a:solidFill>
                <a:latin typeface="Poppins Medium"/>
                <a:ea typeface="Poppins Medium"/>
                <a:cs typeface="Poppins Medium"/>
                <a:sym typeface="Poppins Medium"/>
              </a:rPr>
              <a:t>Lorem ipsum dolor sit </a:t>
            </a:r>
            <a:r>
              <a:rPr lang="en-US" sz="2000" dirty="0" err="1">
                <a:solidFill>
                  <a:srgbClr val="7D5128"/>
                </a:solidFill>
                <a:latin typeface="Poppins Medium"/>
                <a:ea typeface="Poppins Medium"/>
                <a:cs typeface="Poppins Medium"/>
                <a:sym typeface="Poppins Medium"/>
              </a:rPr>
              <a:t>amet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consectetur</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adipiscing</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elit</a:t>
            </a:r>
            <a:r>
              <a:rPr lang="en-US" sz="2000" dirty="0">
                <a:solidFill>
                  <a:srgbClr val="7D5128"/>
                </a:solidFill>
                <a:latin typeface="Poppins Medium"/>
                <a:ea typeface="Poppins Medium"/>
                <a:cs typeface="Poppins Medium"/>
                <a:sym typeface="Poppins Medium"/>
              </a:rPr>
              <a:t>, sed do </a:t>
            </a:r>
            <a:r>
              <a:rPr lang="en-US" sz="2000" dirty="0" err="1">
                <a:solidFill>
                  <a:srgbClr val="7D5128"/>
                </a:solidFill>
                <a:latin typeface="Poppins Medium"/>
                <a:ea typeface="Poppins Medium"/>
                <a:cs typeface="Poppins Medium"/>
                <a:sym typeface="Poppins Medium"/>
              </a:rPr>
              <a:t>eiusmod</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tempor</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incididunt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ut</a:t>
            </a:r>
            <a:r>
              <a:rPr lang="en-US" sz="2000" dirty="0">
                <a:solidFill>
                  <a:srgbClr val="7D5128"/>
                </a:solidFill>
                <a:latin typeface="Poppins Medium"/>
                <a:ea typeface="Poppins Medium"/>
                <a:cs typeface="Poppins Medium"/>
                <a:sym typeface="Poppins Medium"/>
              </a:rPr>
              <a:t> labore et dolore magna </a:t>
            </a:r>
            <a:r>
              <a:rPr lang="en-US" sz="2000" dirty="0" err="1">
                <a:solidFill>
                  <a:srgbClr val="7D5128"/>
                </a:solidFill>
                <a:latin typeface="Poppins Medium"/>
                <a:ea typeface="Poppins Medium"/>
                <a:cs typeface="Poppins Medium"/>
                <a:sym typeface="Poppins Medium"/>
              </a:rPr>
              <a:t>aliqua</a:t>
            </a:r>
            <a:r>
              <a:rPr lang="en-US" sz="2000" dirty="0">
                <a:solidFill>
                  <a:srgbClr val="7D5128"/>
                </a:solidFill>
                <a:latin typeface="Poppins Medium"/>
                <a:ea typeface="Poppins Medium"/>
                <a:cs typeface="Poppins Medium"/>
                <a:sym typeface="Poppins Medium"/>
              </a:rPr>
              <a:t>. Ut </a:t>
            </a:r>
            <a:r>
              <a:rPr lang="en-US" sz="2000" dirty="0" err="1">
                <a:solidFill>
                  <a:srgbClr val="7D5128"/>
                </a:solidFill>
                <a:latin typeface="Poppins Medium"/>
                <a:ea typeface="Poppins Medium"/>
                <a:cs typeface="Poppins Medium"/>
                <a:sym typeface="Poppins Medium"/>
              </a:rPr>
              <a:t>enim</a:t>
            </a:r>
            <a:r>
              <a:rPr lang="en-US" sz="2000" dirty="0">
                <a:solidFill>
                  <a:srgbClr val="7D5128"/>
                </a:solidFill>
                <a:latin typeface="Poppins Medium"/>
                <a:ea typeface="Poppins Medium"/>
                <a:cs typeface="Poppins Medium"/>
                <a:sym typeface="Poppins Medium"/>
              </a:rPr>
              <a:t> ad minim </a:t>
            </a:r>
            <a:r>
              <a:rPr lang="en-US" sz="2000" dirty="0" err="1">
                <a:solidFill>
                  <a:srgbClr val="7D5128"/>
                </a:solidFill>
                <a:latin typeface="Poppins Medium"/>
                <a:ea typeface="Poppins Medium"/>
                <a:cs typeface="Poppins Medium"/>
                <a:sym typeface="Poppins Medium"/>
              </a:rPr>
              <a:t>veniam</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quis</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nostrud</a:t>
            </a:r>
            <a:r>
              <a:rPr lang="en-US" sz="2000" dirty="0">
                <a:solidFill>
                  <a:srgbClr val="7D5128"/>
                </a:solidFill>
                <a:latin typeface="Poppins Medium"/>
                <a:ea typeface="Poppins Medium"/>
                <a:cs typeface="Poppins Medium"/>
                <a:sym typeface="Poppins Medium"/>
              </a:rPr>
              <a:t> exercitation </a:t>
            </a:r>
            <a:r>
              <a:rPr lang="en-US" sz="2000" dirty="0" err="1">
                <a:solidFill>
                  <a:srgbClr val="7D5128"/>
                </a:solidFill>
                <a:latin typeface="Poppins Medium"/>
                <a:ea typeface="Poppins Medium"/>
                <a:cs typeface="Poppins Medium"/>
                <a:sym typeface="Poppins Medium"/>
              </a:rPr>
              <a:t>ullamco</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laboris</a:t>
            </a:r>
            <a:r>
              <a:rPr lang="en-US" sz="2000" dirty="0">
                <a:solidFill>
                  <a:srgbClr val="7D5128"/>
                </a:solidFill>
                <a:latin typeface="Poppins Medium"/>
                <a:ea typeface="Poppins Medium"/>
                <a:cs typeface="Poppins Medium"/>
                <a:sym typeface="Poppins Medium"/>
              </a:rPr>
              <a:t> nisi </a:t>
            </a:r>
            <a:r>
              <a:rPr lang="en-US" sz="2000" dirty="0" err="1">
                <a:solidFill>
                  <a:srgbClr val="7D5128"/>
                </a:solidFill>
                <a:latin typeface="Poppins Medium"/>
                <a:ea typeface="Poppins Medium"/>
                <a:cs typeface="Poppins Medium"/>
                <a:sym typeface="Poppins Medium"/>
              </a:rPr>
              <a:t>ut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aliquip</a:t>
            </a:r>
            <a:r>
              <a:rPr lang="en-US" sz="2000" dirty="0">
                <a:solidFill>
                  <a:srgbClr val="7D5128"/>
                </a:solidFill>
                <a:latin typeface="Poppins Medium"/>
                <a:ea typeface="Poppins Medium"/>
                <a:cs typeface="Poppins Medium"/>
                <a:sym typeface="Poppins Medium"/>
              </a:rPr>
              <a:t> ex </a:t>
            </a:r>
            <a:r>
              <a:rPr lang="en-US" sz="2000" dirty="0" err="1">
                <a:solidFill>
                  <a:srgbClr val="7D5128"/>
                </a:solidFill>
                <a:latin typeface="Poppins Medium"/>
                <a:ea typeface="Poppins Medium"/>
                <a:cs typeface="Poppins Medium"/>
                <a:sym typeface="Poppins Medium"/>
              </a:rPr>
              <a:t>ea</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commodo</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consequat</a:t>
            </a:r>
            <a:r>
              <a:rPr lang="en-US" sz="2000" dirty="0">
                <a:solidFill>
                  <a:srgbClr val="7D5128"/>
                </a:solidFill>
                <a:latin typeface="Poppins Medium"/>
                <a:ea typeface="Poppins Medium"/>
                <a:cs typeface="Poppins Medium"/>
                <a:sym typeface="Poppins Medium"/>
              </a:rPr>
              <a:t>. Duis </a:t>
            </a:r>
            <a:r>
              <a:rPr lang="en-US" sz="2000" dirty="0" err="1">
                <a:solidFill>
                  <a:srgbClr val="7D5128"/>
                </a:solidFill>
                <a:latin typeface="Poppins Medium"/>
                <a:ea typeface="Poppins Medium"/>
                <a:cs typeface="Poppins Medium"/>
                <a:sym typeface="Poppins Medium"/>
              </a:rPr>
              <a:t>aute</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irure</a:t>
            </a:r>
            <a:r>
              <a:rPr lang="en-US" sz="2000" dirty="0">
                <a:solidFill>
                  <a:srgbClr val="7D5128"/>
                </a:solidFill>
                <a:latin typeface="Poppins Medium"/>
                <a:ea typeface="Poppins Medium"/>
                <a:cs typeface="Poppins Medium"/>
                <a:sym typeface="Poppins Medium"/>
              </a:rPr>
              <a:t> dolor in </a:t>
            </a:r>
            <a:r>
              <a:rPr lang="en-US" sz="2000" dirty="0" err="1">
                <a:solidFill>
                  <a:srgbClr val="7D5128"/>
                </a:solidFill>
                <a:latin typeface="Poppins Medium"/>
                <a:ea typeface="Poppins Medium"/>
                <a:cs typeface="Poppins Medium"/>
                <a:sym typeface="Poppins Medium"/>
              </a:rPr>
              <a:t>reprehenderit</a:t>
            </a:r>
            <a:r>
              <a:rPr lang="en-US" sz="2000" dirty="0">
                <a:solidFill>
                  <a:srgbClr val="7D5128"/>
                </a:solidFill>
                <a:latin typeface="Poppins Medium"/>
                <a:ea typeface="Poppins Medium"/>
                <a:cs typeface="Poppins Medium"/>
                <a:sym typeface="Poppins Medium"/>
              </a:rPr>
              <a:t> in </a:t>
            </a:r>
            <a:r>
              <a:rPr lang="en-US" sz="2000" dirty="0" err="1">
                <a:solidFill>
                  <a:srgbClr val="7D5128"/>
                </a:solidFill>
                <a:latin typeface="Poppins Medium"/>
                <a:ea typeface="Poppins Medium"/>
                <a:cs typeface="Poppins Medium"/>
                <a:sym typeface="Poppins Medium"/>
              </a:rPr>
              <a:t>voluptate</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velit</a:t>
            </a:r>
            <a:r>
              <a:rPr lang="en-US" sz="2000" dirty="0">
                <a:solidFill>
                  <a:srgbClr val="7D5128"/>
                </a:solidFill>
                <a:latin typeface="Poppins Medium"/>
                <a:ea typeface="Poppins Medium"/>
                <a:cs typeface="Poppins Medium"/>
                <a:sym typeface="Poppins Medium"/>
              </a:rPr>
              <a:t> esse </a:t>
            </a:r>
            <a:r>
              <a:rPr lang="en-US" sz="2000" dirty="0" err="1">
                <a:solidFill>
                  <a:srgbClr val="7D5128"/>
                </a:solidFill>
                <a:latin typeface="Poppins Medium"/>
                <a:ea typeface="Poppins Medium"/>
                <a:cs typeface="Poppins Medium"/>
                <a:sym typeface="Poppins Medium"/>
              </a:rPr>
              <a:t>cillum</a:t>
            </a:r>
            <a:r>
              <a:rPr lang="en-US" sz="2000" dirty="0">
                <a:solidFill>
                  <a:srgbClr val="7D5128"/>
                </a:solidFill>
                <a:latin typeface="Poppins Medium"/>
                <a:ea typeface="Poppins Medium"/>
                <a:cs typeface="Poppins Medium"/>
                <a:sym typeface="Poppins Medium"/>
              </a:rPr>
              <a:t> dolore </a:t>
            </a:r>
            <a:r>
              <a:rPr lang="en-US" sz="2000" dirty="0" err="1">
                <a:solidFill>
                  <a:srgbClr val="7D5128"/>
                </a:solidFill>
                <a:latin typeface="Poppins Medium"/>
                <a:ea typeface="Poppins Medium"/>
                <a:cs typeface="Poppins Medium"/>
                <a:sym typeface="Poppins Medium"/>
              </a:rPr>
              <a:t>eu</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fugiat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nulla</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pariatur</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Excepteur</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sint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occaecat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cupidatat</a:t>
            </a:r>
            <a:r>
              <a:rPr lang="en-US" sz="2000" dirty="0">
                <a:solidFill>
                  <a:srgbClr val="7D5128"/>
                </a:solidFill>
                <a:latin typeface="Poppins Medium"/>
                <a:ea typeface="Poppins Medium"/>
                <a:cs typeface="Poppins Medium"/>
                <a:sym typeface="Poppins Medium"/>
              </a:rPr>
              <a:t> non </a:t>
            </a:r>
            <a:r>
              <a:rPr lang="en-US" sz="2000" dirty="0" err="1">
                <a:solidFill>
                  <a:srgbClr val="7D5128"/>
                </a:solidFill>
                <a:latin typeface="Poppins Medium"/>
                <a:ea typeface="Poppins Medium"/>
                <a:cs typeface="Poppins Medium"/>
                <a:sym typeface="Poppins Medium"/>
              </a:rPr>
              <a:t>proident</a:t>
            </a:r>
            <a:r>
              <a:rPr lang="en-US" sz="2000" dirty="0">
                <a:solidFill>
                  <a:srgbClr val="7D5128"/>
                </a:solidFill>
                <a:latin typeface="Poppins Medium"/>
                <a:ea typeface="Poppins Medium"/>
                <a:cs typeface="Poppins Medium"/>
                <a:sym typeface="Poppins Medium"/>
              </a:rPr>
              <a:t>, sunt in culpa qui </a:t>
            </a:r>
            <a:r>
              <a:rPr lang="en-US" sz="2000" dirty="0" err="1">
                <a:solidFill>
                  <a:srgbClr val="7D5128"/>
                </a:solidFill>
                <a:latin typeface="Poppins Medium"/>
                <a:ea typeface="Poppins Medium"/>
                <a:cs typeface="Poppins Medium"/>
                <a:sym typeface="Poppins Medium"/>
              </a:rPr>
              <a:t>officia</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deserunt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mollit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anim</a:t>
            </a:r>
            <a:r>
              <a:rPr lang="en-US" sz="2000" dirty="0">
                <a:solidFill>
                  <a:srgbClr val="7D5128"/>
                </a:solidFill>
                <a:latin typeface="Poppins Medium"/>
                <a:ea typeface="Poppins Medium"/>
                <a:cs typeface="Poppins Medium"/>
                <a:sym typeface="Poppins Medium"/>
              </a:rPr>
              <a:t> id est </a:t>
            </a:r>
            <a:r>
              <a:rPr lang="en-US" sz="2000" dirty="0" err="1">
                <a:solidFill>
                  <a:srgbClr val="7D5128"/>
                </a:solidFill>
                <a:latin typeface="Poppins Medium"/>
                <a:ea typeface="Poppins Medium"/>
                <a:cs typeface="Poppins Medium"/>
                <a:sym typeface="Poppins Medium"/>
              </a:rPr>
              <a:t>laborum</a:t>
            </a:r>
            <a:r>
              <a:rPr lang="en-US" sz="2000" dirty="0">
                <a:solidFill>
                  <a:srgbClr val="7D5128"/>
                </a:solidFill>
                <a:latin typeface="Poppins Medium"/>
                <a:ea typeface="Poppins Medium"/>
                <a:cs typeface="Poppins Medium"/>
                <a:sym typeface="Poppins Medium"/>
              </a:rPr>
              <a:t>. Lorem ipsum dolor sit </a:t>
            </a:r>
            <a:r>
              <a:rPr lang="en-US" sz="2000" dirty="0" err="1">
                <a:solidFill>
                  <a:srgbClr val="7D5128"/>
                </a:solidFill>
                <a:latin typeface="Poppins Medium"/>
                <a:ea typeface="Poppins Medium"/>
                <a:cs typeface="Poppins Medium"/>
                <a:sym typeface="Poppins Medium"/>
              </a:rPr>
              <a:t>amet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consectetur</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adipiscing</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elit</a:t>
            </a:r>
            <a:r>
              <a:rPr lang="en-US" sz="2000" dirty="0">
                <a:solidFill>
                  <a:srgbClr val="7D5128"/>
                </a:solidFill>
                <a:latin typeface="Poppins Medium"/>
                <a:ea typeface="Poppins Medium"/>
                <a:cs typeface="Poppins Medium"/>
                <a:sym typeface="Poppins Medium"/>
              </a:rPr>
              <a:t>, sed do </a:t>
            </a:r>
            <a:r>
              <a:rPr lang="en-US" sz="2000" dirty="0" err="1">
                <a:solidFill>
                  <a:srgbClr val="7D5128"/>
                </a:solidFill>
                <a:latin typeface="Poppins Medium"/>
                <a:ea typeface="Poppins Medium"/>
                <a:cs typeface="Poppins Medium"/>
                <a:sym typeface="Poppins Medium"/>
              </a:rPr>
              <a:t>eiusmod</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tempor</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incididunt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ut</a:t>
            </a:r>
            <a:r>
              <a:rPr lang="en-US" sz="2000" dirty="0">
                <a:solidFill>
                  <a:srgbClr val="7D5128"/>
                </a:solidFill>
                <a:latin typeface="Poppins Medium"/>
                <a:ea typeface="Poppins Medium"/>
                <a:cs typeface="Poppins Medium"/>
                <a:sym typeface="Poppins Medium"/>
              </a:rPr>
              <a:t> labore et dolore magna </a:t>
            </a:r>
            <a:r>
              <a:rPr lang="en-US" sz="2000" dirty="0" err="1">
                <a:solidFill>
                  <a:srgbClr val="7D5128"/>
                </a:solidFill>
                <a:latin typeface="Poppins Medium"/>
                <a:ea typeface="Poppins Medium"/>
                <a:cs typeface="Poppins Medium"/>
                <a:sym typeface="Poppins Medium"/>
              </a:rPr>
              <a:t>aliqua</a:t>
            </a:r>
            <a:r>
              <a:rPr lang="en-US" sz="2000" dirty="0">
                <a:solidFill>
                  <a:srgbClr val="7D5128"/>
                </a:solidFill>
                <a:latin typeface="Poppins Medium"/>
                <a:ea typeface="Poppins Medium"/>
                <a:cs typeface="Poppins Medium"/>
                <a:sym typeface="Poppins Medium"/>
              </a:rPr>
              <a:t>. Ut </a:t>
            </a:r>
            <a:r>
              <a:rPr lang="en-US" sz="2000" dirty="0" err="1">
                <a:solidFill>
                  <a:srgbClr val="7D5128"/>
                </a:solidFill>
                <a:latin typeface="Poppins Medium"/>
                <a:ea typeface="Poppins Medium"/>
                <a:cs typeface="Poppins Medium"/>
                <a:sym typeface="Poppins Medium"/>
              </a:rPr>
              <a:t>enim</a:t>
            </a:r>
            <a:r>
              <a:rPr lang="en-US" sz="2000" dirty="0">
                <a:solidFill>
                  <a:srgbClr val="7D5128"/>
                </a:solidFill>
                <a:latin typeface="Poppins Medium"/>
                <a:ea typeface="Poppins Medium"/>
                <a:cs typeface="Poppins Medium"/>
                <a:sym typeface="Poppins Medium"/>
              </a:rPr>
              <a:t> ad minim </a:t>
            </a:r>
            <a:r>
              <a:rPr lang="en-US" sz="2000" dirty="0" err="1">
                <a:solidFill>
                  <a:srgbClr val="7D5128"/>
                </a:solidFill>
                <a:latin typeface="Poppins Medium"/>
                <a:ea typeface="Poppins Medium"/>
                <a:cs typeface="Poppins Medium"/>
                <a:sym typeface="Poppins Medium"/>
              </a:rPr>
              <a:t>veniam</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quis</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nostrud</a:t>
            </a:r>
            <a:r>
              <a:rPr lang="en-US" sz="2000" dirty="0">
                <a:solidFill>
                  <a:srgbClr val="7D5128"/>
                </a:solidFill>
                <a:latin typeface="Poppins Medium"/>
                <a:ea typeface="Poppins Medium"/>
                <a:cs typeface="Poppins Medium"/>
                <a:sym typeface="Poppins Medium"/>
              </a:rPr>
              <a:t> exercitation </a:t>
            </a:r>
            <a:r>
              <a:rPr lang="en-US" sz="2000" dirty="0" err="1">
                <a:solidFill>
                  <a:srgbClr val="7D5128"/>
                </a:solidFill>
                <a:latin typeface="Poppins Medium"/>
                <a:ea typeface="Poppins Medium"/>
                <a:cs typeface="Poppins Medium"/>
                <a:sym typeface="Poppins Medium"/>
              </a:rPr>
              <a:t>ullamco</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laboris</a:t>
            </a:r>
            <a:r>
              <a:rPr lang="en-US" sz="2000" dirty="0">
                <a:solidFill>
                  <a:srgbClr val="7D5128"/>
                </a:solidFill>
                <a:latin typeface="Poppins Medium"/>
                <a:ea typeface="Poppins Medium"/>
                <a:cs typeface="Poppins Medium"/>
                <a:sym typeface="Poppins Medium"/>
              </a:rPr>
              <a:t> nisi </a:t>
            </a:r>
            <a:r>
              <a:rPr lang="en-US" sz="2000" dirty="0" err="1">
                <a:solidFill>
                  <a:srgbClr val="7D5128"/>
                </a:solidFill>
                <a:latin typeface="Poppins Medium"/>
                <a:ea typeface="Poppins Medium"/>
                <a:cs typeface="Poppins Medium"/>
                <a:sym typeface="Poppins Medium"/>
              </a:rPr>
              <a:t>ut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aliquip</a:t>
            </a:r>
            <a:r>
              <a:rPr lang="en-US" sz="2000" dirty="0">
                <a:solidFill>
                  <a:srgbClr val="7D5128"/>
                </a:solidFill>
                <a:latin typeface="Poppins Medium"/>
                <a:ea typeface="Poppins Medium"/>
                <a:cs typeface="Poppins Medium"/>
                <a:sym typeface="Poppins Medium"/>
              </a:rPr>
              <a:t> ex </a:t>
            </a:r>
            <a:r>
              <a:rPr lang="en-US" sz="2000" dirty="0" err="1">
                <a:solidFill>
                  <a:srgbClr val="7D5128"/>
                </a:solidFill>
                <a:latin typeface="Poppins Medium"/>
                <a:ea typeface="Poppins Medium"/>
                <a:cs typeface="Poppins Medium"/>
                <a:sym typeface="Poppins Medium"/>
              </a:rPr>
              <a:t>ea</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commodo</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consequat</a:t>
            </a:r>
            <a:r>
              <a:rPr lang="en-US" sz="2000" dirty="0">
                <a:solidFill>
                  <a:srgbClr val="7D5128"/>
                </a:solidFill>
                <a:latin typeface="Poppins Medium"/>
                <a:ea typeface="Poppins Medium"/>
                <a:cs typeface="Poppins Medium"/>
                <a:sym typeface="Poppins Medium"/>
              </a:rPr>
              <a:t>. Duis </a:t>
            </a:r>
            <a:r>
              <a:rPr lang="en-US" sz="2000" dirty="0" err="1">
                <a:solidFill>
                  <a:srgbClr val="7D5128"/>
                </a:solidFill>
                <a:latin typeface="Poppins Medium"/>
                <a:ea typeface="Poppins Medium"/>
                <a:cs typeface="Poppins Medium"/>
                <a:sym typeface="Poppins Medium"/>
              </a:rPr>
              <a:t>aute</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irure</a:t>
            </a:r>
            <a:r>
              <a:rPr lang="en-US" sz="2000" dirty="0">
                <a:solidFill>
                  <a:srgbClr val="7D5128"/>
                </a:solidFill>
                <a:latin typeface="Poppins Medium"/>
                <a:ea typeface="Poppins Medium"/>
                <a:cs typeface="Poppins Medium"/>
                <a:sym typeface="Poppins Medium"/>
              </a:rPr>
              <a:t> dolor in </a:t>
            </a:r>
            <a:r>
              <a:rPr lang="en-US" sz="2000" dirty="0" err="1">
                <a:solidFill>
                  <a:srgbClr val="7D5128"/>
                </a:solidFill>
                <a:latin typeface="Poppins Medium"/>
                <a:ea typeface="Poppins Medium"/>
                <a:cs typeface="Poppins Medium"/>
                <a:sym typeface="Poppins Medium"/>
              </a:rPr>
              <a:t>reprehenderit</a:t>
            </a:r>
            <a:r>
              <a:rPr lang="en-US" sz="2000" dirty="0">
                <a:solidFill>
                  <a:srgbClr val="7D5128"/>
                </a:solidFill>
                <a:latin typeface="Poppins Medium"/>
                <a:ea typeface="Poppins Medium"/>
                <a:cs typeface="Poppins Medium"/>
                <a:sym typeface="Poppins Medium"/>
              </a:rPr>
              <a:t> in </a:t>
            </a:r>
            <a:r>
              <a:rPr lang="en-US" sz="2000" dirty="0" err="1">
                <a:solidFill>
                  <a:srgbClr val="7D5128"/>
                </a:solidFill>
                <a:latin typeface="Poppins Medium"/>
                <a:ea typeface="Poppins Medium"/>
                <a:cs typeface="Poppins Medium"/>
                <a:sym typeface="Poppins Medium"/>
              </a:rPr>
              <a:t>voluptate</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velit</a:t>
            </a:r>
            <a:r>
              <a:rPr lang="en-US" sz="2000" dirty="0">
                <a:solidFill>
                  <a:srgbClr val="7D5128"/>
                </a:solidFill>
                <a:latin typeface="Poppins Medium"/>
                <a:ea typeface="Poppins Medium"/>
                <a:cs typeface="Poppins Medium"/>
                <a:sym typeface="Poppins Medium"/>
              </a:rPr>
              <a:t> esse </a:t>
            </a:r>
            <a:r>
              <a:rPr lang="en-US" sz="2000" dirty="0" err="1">
                <a:solidFill>
                  <a:srgbClr val="7D5128"/>
                </a:solidFill>
                <a:latin typeface="Poppins Medium"/>
                <a:ea typeface="Poppins Medium"/>
                <a:cs typeface="Poppins Medium"/>
                <a:sym typeface="Poppins Medium"/>
              </a:rPr>
              <a:t>cillum</a:t>
            </a:r>
            <a:r>
              <a:rPr lang="en-US" sz="2000" dirty="0">
                <a:solidFill>
                  <a:srgbClr val="7D5128"/>
                </a:solidFill>
                <a:latin typeface="Poppins Medium"/>
                <a:ea typeface="Poppins Medium"/>
                <a:cs typeface="Poppins Medium"/>
                <a:sym typeface="Poppins Medium"/>
              </a:rPr>
              <a:t> dolore </a:t>
            </a:r>
            <a:r>
              <a:rPr lang="en-US" sz="2000" dirty="0" err="1">
                <a:solidFill>
                  <a:srgbClr val="7D5128"/>
                </a:solidFill>
                <a:latin typeface="Poppins Medium"/>
                <a:ea typeface="Poppins Medium"/>
                <a:cs typeface="Poppins Medium"/>
                <a:sym typeface="Poppins Medium"/>
              </a:rPr>
              <a:t>eu</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fugiat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nulla</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pariatur</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Excepteur</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sint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occaecat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cupidatat</a:t>
            </a:r>
            <a:r>
              <a:rPr lang="en-US" sz="2000" dirty="0">
                <a:solidFill>
                  <a:srgbClr val="7D5128"/>
                </a:solidFill>
                <a:latin typeface="Poppins Medium"/>
                <a:ea typeface="Poppins Medium"/>
                <a:cs typeface="Poppins Medium"/>
                <a:sym typeface="Poppins Medium"/>
              </a:rPr>
              <a:t> non </a:t>
            </a:r>
            <a:r>
              <a:rPr lang="en-US" sz="2000" dirty="0" err="1">
                <a:solidFill>
                  <a:srgbClr val="7D5128"/>
                </a:solidFill>
                <a:latin typeface="Poppins Medium"/>
                <a:ea typeface="Poppins Medium"/>
                <a:cs typeface="Poppins Medium"/>
                <a:sym typeface="Poppins Medium"/>
              </a:rPr>
              <a:t>proident</a:t>
            </a:r>
            <a:r>
              <a:rPr lang="en-US" sz="2000" dirty="0">
                <a:solidFill>
                  <a:srgbClr val="7D5128"/>
                </a:solidFill>
                <a:latin typeface="Poppins Medium"/>
                <a:ea typeface="Poppins Medium"/>
                <a:cs typeface="Poppins Medium"/>
                <a:sym typeface="Poppins Medium"/>
              </a:rPr>
              <a:t>, sunt in culpa qui </a:t>
            </a:r>
            <a:r>
              <a:rPr lang="en-US" sz="2000" dirty="0" err="1">
                <a:solidFill>
                  <a:srgbClr val="7D5128"/>
                </a:solidFill>
                <a:latin typeface="Poppins Medium"/>
                <a:ea typeface="Poppins Medium"/>
                <a:cs typeface="Poppins Medium"/>
                <a:sym typeface="Poppins Medium"/>
              </a:rPr>
              <a:t>officia</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deserunt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mollit</a:t>
            </a:r>
            <a:r>
              <a:rPr lang="en-US" sz="2000" dirty="0">
                <a:solidFill>
                  <a:srgbClr val="7D5128"/>
                </a:solidFill>
                <a:latin typeface="Poppins Medium"/>
                <a:ea typeface="Poppins Medium"/>
                <a:cs typeface="Poppins Medium"/>
                <a:sym typeface="Poppins Medium"/>
              </a:rPr>
              <a:t> </a:t>
            </a:r>
            <a:r>
              <a:rPr lang="en-US" sz="2000" dirty="0" err="1">
                <a:solidFill>
                  <a:srgbClr val="7D5128"/>
                </a:solidFill>
                <a:latin typeface="Poppins Medium"/>
                <a:ea typeface="Poppins Medium"/>
                <a:cs typeface="Poppins Medium"/>
                <a:sym typeface="Poppins Medium"/>
              </a:rPr>
              <a:t>anim</a:t>
            </a:r>
            <a:r>
              <a:rPr lang="en-US" sz="2000" dirty="0">
                <a:solidFill>
                  <a:srgbClr val="7D5128"/>
                </a:solidFill>
                <a:latin typeface="Poppins Medium"/>
                <a:ea typeface="Poppins Medium"/>
                <a:cs typeface="Poppins Medium"/>
                <a:sym typeface="Poppins Medium"/>
              </a:rPr>
              <a:t> id est </a:t>
            </a:r>
            <a:r>
              <a:rPr lang="en-US" sz="2000" dirty="0" err="1">
                <a:solidFill>
                  <a:srgbClr val="7D5128"/>
                </a:solidFill>
                <a:latin typeface="Poppins Medium"/>
                <a:ea typeface="Poppins Medium"/>
                <a:cs typeface="Poppins Medium"/>
                <a:sym typeface="Poppins Medium"/>
              </a:rPr>
              <a:t>laborum</a:t>
            </a:r>
            <a:r>
              <a:rPr lang="en-US" sz="2000" dirty="0">
                <a:solidFill>
                  <a:srgbClr val="7D5128"/>
                </a:solidFill>
                <a:latin typeface="Poppins Medium"/>
                <a:ea typeface="Poppins Medium"/>
                <a:cs typeface="Poppins Medium"/>
                <a:sym typeface="Poppins Medium"/>
              </a:rPr>
              <a:t>. </a:t>
            </a:r>
          </a:p>
        </p:txBody>
      </p:sp>
      <p:grpSp>
        <p:nvGrpSpPr>
          <p:cNvPr id="13" name="Group 13"/>
          <p:cNvGrpSpPr/>
          <p:nvPr/>
        </p:nvGrpSpPr>
        <p:grpSpPr>
          <a:xfrm>
            <a:off x="0" y="7659425"/>
            <a:ext cx="19292349" cy="2967133"/>
            <a:chOff x="0" y="0"/>
            <a:chExt cx="1410914" cy="216996"/>
          </a:xfrm>
        </p:grpSpPr>
        <p:sp>
          <p:nvSpPr>
            <p:cNvPr id="14" name="Freeform 14"/>
            <p:cNvSpPr/>
            <p:nvPr/>
          </p:nvSpPr>
          <p:spPr>
            <a:xfrm flipH="1">
              <a:off x="0" y="0"/>
              <a:ext cx="1410914" cy="216996"/>
            </a:xfrm>
            <a:custGeom>
              <a:avLst/>
              <a:gdLst/>
              <a:ahLst/>
              <a:cxnLst/>
              <a:rect l="l" t="t" r="r" b="b"/>
              <a:pathLst>
                <a:path w="1410914" h="216996">
                  <a:moveTo>
                    <a:pt x="1410914" y="0"/>
                  </a:moveTo>
                  <a:lnTo>
                    <a:pt x="0" y="0"/>
                  </a:lnTo>
                  <a:lnTo>
                    <a:pt x="0" y="216996"/>
                  </a:lnTo>
                  <a:lnTo>
                    <a:pt x="1410914" y="216996"/>
                  </a:lnTo>
                  <a:close/>
                </a:path>
              </a:pathLst>
            </a:custGeom>
            <a:blipFill>
              <a:blip r:embed="rId6"/>
              <a:stretch>
                <a:fillRect t="-167004" b="-167004"/>
              </a:stretch>
            </a:blipFill>
          </p:spPr>
        </p:sp>
      </p:grpSp>
      <p:sp>
        <p:nvSpPr>
          <p:cNvPr id="15" name="Freeform 15"/>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7"/>
            <a:stretch>
              <a:fillRect b="-29903"/>
            </a:stretch>
          </a:blipFill>
        </p:spPr>
      </p:sp>
      <p:sp>
        <p:nvSpPr>
          <p:cNvPr id="16" name="Freeform 16"/>
          <p:cNvSpPr/>
          <p:nvPr/>
        </p:nvSpPr>
        <p:spPr>
          <a:xfrm>
            <a:off x="15267835" y="825825"/>
            <a:ext cx="2318430" cy="962462"/>
          </a:xfrm>
          <a:custGeom>
            <a:avLst/>
            <a:gdLst/>
            <a:ahLst/>
            <a:cxnLst/>
            <a:rect l="l" t="t" r="r" b="b"/>
            <a:pathLst>
              <a:path w="2318430" h="962462">
                <a:moveTo>
                  <a:pt x="0" y="0"/>
                </a:moveTo>
                <a:lnTo>
                  <a:pt x="2318430" y="0"/>
                </a:lnTo>
                <a:lnTo>
                  <a:pt x="2318430" y="962462"/>
                </a:lnTo>
                <a:lnTo>
                  <a:pt x="0" y="962462"/>
                </a:lnTo>
                <a:lnTo>
                  <a:pt x="0" y="0"/>
                </a:lnTo>
                <a:close/>
              </a:path>
            </a:pathLst>
          </a:custGeom>
          <a:blipFill>
            <a:blip r:embed="rId8"/>
            <a:stretch>
              <a:fillRect t="-3279"/>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641633" y="-60041"/>
            <a:ext cx="19292349" cy="4292891"/>
            <a:chOff x="0" y="0"/>
            <a:chExt cx="1410914" cy="313953"/>
          </a:xfrm>
        </p:grpSpPr>
        <p:sp>
          <p:nvSpPr>
            <p:cNvPr id="3" name="Freeform 3"/>
            <p:cNvSpPr/>
            <p:nvPr/>
          </p:nvSpPr>
          <p:spPr>
            <a:xfrm>
              <a:off x="0" y="0"/>
              <a:ext cx="1410914" cy="313953"/>
            </a:xfrm>
            <a:custGeom>
              <a:avLst/>
              <a:gdLst/>
              <a:ahLst/>
              <a:cxnLst/>
              <a:rect l="l" t="t" r="r" b="b"/>
              <a:pathLst>
                <a:path w="1410914" h="313953">
                  <a:moveTo>
                    <a:pt x="0" y="0"/>
                  </a:moveTo>
                  <a:lnTo>
                    <a:pt x="1410914" y="0"/>
                  </a:lnTo>
                  <a:lnTo>
                    <a:pt x="1410914" y="313953"/>
                  </a:lnTo>
                  <a:lnTo>
                    <a:pt x="0" y="313953"/>
                  </a:lnTo>
                  <a:close/>
                </a:path>
              </a:pathLst>
            </a:custGeom>
            <a:blipFill>
              <a:blip r:embed="rId2"/>
              <a:stretch>
                <a:fillRect t="-99988" b="-99988"/>
              </a:stretch>
            </a:blipFill>
          </p:spPr>
        </p:sp>
      </p:grpSp>
      <p:grpSp>
        <p:nvGrpSpPr>
          <p:cNvPr id="4" name="Group 4"/>
          <p:cNvGrpSpPr/>
          <p:nvPr/>
        </p:nvGrpSpPr>
        <p:grpSpPr>
          <a:xfrm>
            <a:off x="14439940" y="-514350"/>
            <a:ext cx="19318306" cy="3086100"/>
            <a:chOff x="0" y="0"/>
            <a:chExt cx="5087949" cy="812800"/>
          </a:xfrm>
        </p:grpSpPr>
        <p:sp>
          <p:nvSpPr>
            <p:cNvPr id="5" name="Freeform 5"/>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94B143"/>
            </a:solidFill>
          </p:spPr>
        </p:sp>
        <p:sp>
          <p:nvSpPr>
            <p:cNvPr id="6" name="TextBox 6"/>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8996319" y="4232850"/>
            <a:ext cx="15673900" cy="7011781"/>
            <a:chOff x="0" y="0"/>
            <a:chExt cx="4128105" cy="1846724"/>
          </a:xfrm>
        </p:grpSpPr>
        <p:sp>
          <p:nvSpPr>
            <p:cNvPr id="8" name="Freeform 8"/>
            <p:cNvSpPr/>
            <p:nvPr/>
          </p:nvSpPr>
          <p:spPr>
            <a:xfrm>
              <a:off x="0" y="0"/>
              <a:ext cx="4128105" cy="1846724"/>
            </a:xfrm>
            <a:custGeom>
              <a:avLst/>
              <a:gdLst/>
              <a:ahLst/>
              <a:cxnLst/>
              <a:rect l="l" t="t" r="r" b="b"/>
              <a:pathLst>
                <a:path w="4128105" h="1846724">
                  <a:moveTo>
                    <a:pt x="0" y="0"/>
                  </a:moveTo>
                  <a:lnTo>
                    <a:pt x="4128105" y="0"/>
                  </a:lnTo>
                  <a:lnTo>
                    <a:pt x="4128105" y="1846724"/>
                  </a:lnTo>
                  <a:lnTo>
                    <a:pt x="0" y="1846724"/>
                  </a:lnTo>
                  <a:close/>
                </a:path>
              </a:pathLst>
            </a:custGeom>
            <a:solidFill>
              <a:srgbClr val="94B143"/>
            </a:solidFill>
          </p:spPr>
        </p:sp>
        <p:sp>
          <p:nvSpPr>
            <p:cNvPr id="9" name="TextBox 9"/>
            <p:cNvSpPr txBox="1"/>
            <p:nvPr/>
          </p:nvSpPr>
          <p:spPr>
            <a:xfrm>
              <a:off x="0" y="-38100"/>
              <a:ext cx="4128105" cy="1884824"/>
            </a:xfrm>
            <a:prstGeom prst="rect">
              <a:avLst/>
            </a:prstGeom>
          </p:spPr>
          <p:txBody>
            <a:bodyPr lIns="50800" tIns="50800" rIns="50800" bIns="50800" rtlCol="0" anchor="ctr"/>
            <a:lstStyle/>
            <a:p>
              <a:pPr algn="ctr">
                <a:lnSpc>
                  <a:spcPts val="2659"/>
                </a:lnSpc>
                <a:spcBef>
                  <a:spcPct val="0"/>
                </a:spcBef>
              </a:pPr>
              <a:endParaRPr/>
            </a:p>
          </p:txBody>
        </p:sp>
      </p:grpSp>
      <p:sp>
        <p:nvSpPr>
          <p:cNvPr id="10" name="Freeform 10"/>
          <p:cNvSpPr/>
          <p:nvPr/>
        </p:nvSpPr>
        <p:spPr>
          <a:xfrm>
            <a:off x="-3434412" y="7861689"/>
            <a:ext cx="4348534" cy="4114800"/>
          </a:xfrm>
          <a:custGeom>
            <a:avLst/>
            <a:gdLst/>
            <a:ahLst/>
            <a:cxnLst/>
            <a:rect l="l" t="t" r="r" b="b"/>
            <a:pathLst>
              <a:path w="4348534" h="4114800">
                <a:moveTo>
                  <a:pt x="0" y="0"/>
                </a:moveTo>
                <a:lnTo>
                  <a:pt x="4348534" y="0"/>
                </a:lnTo>
                <a:lnTo>
                  <a:pt x="434853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1" name="Group 11"/>
          <p:cNvGrpSpPr/>
          <p:nvPr/>
        </p:nvGrpSpPr>
        <p:grpSpPr>
          <a:xfrm>
            <a:off x="1209397" y="1658560"/>
            <a:ext cx="7825814" cy="2574290"/>
            <a:chOff x="0" y="0"/>
            <a:chExt cx="2061120" cy="678002"/>
          </a:xfrm>
        </p:grpSpPr>
        <p:sp>
          <p:nvSpPr>
            <p:cNvPr id="12" name="Freeform 12"/>
            <p:cNvSpPr/>
            <p:nvPr/>
          </p:nvSpPr>
          <p:spPr>
            <a:xfrm>
              <a:off x="0" y="0"/>
              <a:ext cx="2061120" cy="678002"/>
            </a:xfrm>
            <a:custGeom>
              <a:avLst/>
              <a:gdLst/>
              <a:ahLst/>
              <a:cxnLst/>
              <a:rect l="l" t="t" r="r" b="b"/>
              <a:pathLst>
                <a:path w="2061120" h="678002">
                  <a:moveTo>
                    <a:pt x="0" y="0"/>
                  </a:moveTo>
                  <a:lnTo>
                    <a:pt x="2061120" y="0"/>
                  </a:lnTo>
                  <a:lnTo>
                    <a:pt x="2061120" y="678002"/>
                  </a:lnTo>
                  <a:lnTo>
                    <a:pt x="0" y="678002"/>
                  </a:lnTo>
                  <a:close/>
                </a:path>
              </a:pathLst>
            </a:custGeom>
            <a:solidFill>
              <a:srgbClr val="44541E"/>
            </a:solidFill>
            <a:ln cap="sq">
              <a:noFill/>
              <a:prstDash val="solid"/>
              <a:miter/>
            </a:ln>
          </p:spPr>
        </p:sp>
        <p:sp>
          <p:nvSpPr>
            <p:cNvPr id="13" name="TextBox 13"/>
            <p:cNvSpPr txBox="1"/>
            <p:nvPr/>
          </p:nvSpPr>
          <p:spPr>
            <a:xfrm>
              <a:off x="0" y="-38100"/>
              <a:ext cx="2061120" cy="716102"/>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600200" y="2286263"/>
            <a:ext cx="3711317" cy="1295226"/>
          </a:xfrm>
          <a:prstGeom prst="rect">
            <a:avLst/>
          </a:prstGeom>
        </p:spPr>
        <p:txBody>
          <a:bodyPr wrap="square" lIns="0" tIns="0" rIns="0" bIns="0" rtlCol="0" anchor="t">
            <a:spAutoFit/>
          </a:bodyPr>
          <a:lstStyle/>
          <a:p>
            <a:pPr algn="l">
              <a:lnSpc>
                <a:spcPts val="10058"/>
              </a:lnSpc>
            </a:pPr>
            <a:r>
              <a:rPr lang="en-US" sz="9227" b="1" dirty="0" err="1">
                <a:solidFill>
                  <a:srgbClr val="FFFFFF"/>
                </a:solidFill>
                <a:latin typeface="Montserrat Bold"/>
                <a:ea typeface="Montserrat Bold"/>
                <a:cs typeface="Montserrat Bold"/>
                <a:sym typeface="Montserrat Bold"/>
              </a:rPr>
              <a:t>Título</a:t>
            </a:r>
            <a:endParaRPr lang="en-US" sz="9227" b="1" dirty="0">
              <a:solidFill>
                <a:srgbClr val="FFFFFF"/>
              </a:solidFill>
              <a:latin typeface="Montserrat Bold"/>
              <a:ea typeface="Montserrat Bold"/>
              <a:cs typeface="Montserrat Bold"/>
              <a:sym typeface="Montserrat Bold"/>
            </a:endParaRPr>
          </a:p>
        </p:txBody>
      </p:sp>
      <p:sp>
        <p:nvSpPr>
          <p:cNvPr id="15" name="TextBox 15"/>
          <p:cNvSpPr txBox="1"/>
          <p:nvPr/>
        </p:nvSpPr>
        <p:spPr>
          <a:xfrm>
            <a:off x="5442177" y="2288530"/>
            <a:ext cx="4311423" cy="1295793"/>
          </a:xfrm>
          <a:prstGeom prst="rect">
            <a:avLst/>
          </a:prstGeom>
        </p:spPr>
        <p:txBody>
          <a:bodyPr lIns="0" tIns="0" rIns="0" bIns="0" rtlCol="0" anchor="t">
            <a:spAutoFit/>
          </a:bodyPr>
          <a:lstStyle/>
          <a:p>
            <a:pPr algn="l">
              <a:lnSpc>
                <a:spcPts val="10058"/>
              </a:lnSpc>
            </a:pPr>
            <a:r>
              <a:rPr lang="en-US" sz="9227" b="1" dirty="0">
                <a:solidFill>
                  <a:srgbClr val="C7E76C"/>
                </a:solidFill>
                <a:latin typeface="Montserrat Medium"/>
                <a:ea typeface="Montserrat Medium"/>
                <a:cs typeface="Montserrat Medium"/>
                <a:sym typeface="Montserrat Medium"/>
              </a:rPr>
              <a:t>Legal</a:t>
            </a:r>
          </a:p>
        </p:txBody>
      </p:sp>
      <p:sp>
        <p:nvSpPr>
          <p:cNvPr id="16" name="Freeform 16"/>
          <p:cNvSpPr/>
          <p:nvPr/>
        </p:nvSpPr>
        <p:spPr>
          <a:xfrm>
            <a:off x="-914271" y="359186"/>
            <a:ext cx="4582400" cy="1157056"/>
          </a:xfrm>
          <a:custGeom>
            <a:avLst/>
            <a:gdLst/>
            <a:ahLst/>
            <a:cxnLst/>
            <a:rect l="l" t="t" r="r" b="b"/>
            <a:pathLst>
              <a:path w="4582400" h="1157056">
                <a:moveTo>
                  <a:pt x="0" y="0"/>
                </a:moveTo>
                <a:lnTo>
                  <a:pt x="4582400" y="0"/>
                </a:lnTo>
                <a:lnTo>
                  <a:pt x="4582400" y="1157056"/>
                </a:lnTo>
                <a:lnTo>
                  <a:pt x="0" y="11570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55" name="Agrupar 54">
            <a:extLst>
              <a:ext uri="{FF2B5EF4-FFF2-40B4-BE49-F238E27FC236}">
                <a16:creationId xmlns:a16="http://schemas.microsoft.com/office/drawing/2014/main" id="{7EF53533-66AC-12D4-C199-700864D83FCB}"/>
              </a:ext>
            </a:extLst>
          </p:cNvPr>
          <p:cNvGrpSpPr/>
          <p:nvPr/>
        </p:nvGrpSpPr>
        <p:grpSpPr>
          <a:xfrm>
            <a:off x="1209397" y="4899600"/>
            <a:ext cx="7786922" cy="1728723"/>
            <a:chOff x="1209397" y="4899600"/>
            <a:chExt cx="7786922" cy="1728723"/>
          </a:xfrm>
        </p:grpSpPr>
        <p:grpSp>
          <p:nvGrpSpPr>
            <p:cNvPr id="17" name="Group 17"/>
            <p:cNvGrpSpPr/>
            <p:nvPr/>
          </p:nvGrpSpPr>
          <p:grpSpPr>
            <a:xfrm>
              <a:off x="1209397" y="4899600"/>
              <a:ext cx="1588837" cy="1728723"/>
              <a:chOff x="0" y="0"/>
              <a:chExt cx="418459" cy="455302"/>
            </a:xfrm>
          </p:grpSpPr>
          <p:sp>
            <p:nvSpPr>
              <p:cNvPr id="18" name="Freeform 18"/>
              <p:cNvSpPr/>
              <p:nvPr/>
            </p:nvSpPr>
            <p:spPr>
              <a:xfrm>
                <a:off x="0" y="0"/>
                <a:ext cx="418459" cy="455302"/>
              </a:xfrm>
              <a:custGeom>
                <a:avLst/>
                <a:gdLst/>
                <a:ahLst/>
                <a:cxnLst/>
                <a:rect l="l" t="t" r="r" b="b"/>
                <a:pathLst>
                  <a:path w="418459" h="455302">
                    <a:moveTo>
                      <a:pt x="0" y="0"/>
                    </a:moveTo>
                    <a:lnTo>
                      <a:pt x="418459" y="0"/>
                    </a:lnTo>
                    <a:lnTo>
                      <a:pt x="418459" y="455302"/>
                    </a:lnTo>
                    <a:lnTo>
                      <a:pt x="0" y="455302"/>
                    </a:lnTo>
                    <a:close/>
                  </a:path>
                </a:pathLst>
              </a:custGeom>
              <a:solidFill>
                <a:srgbClr val="94B143"/>
              </a:solidFill>
              <a:ln w="19050" cap="sq">
                <a:solidFill>
                  <a:srgbClr val="000000"/>
                </a:solidFill>
                <a:prstDash val="solid"/>
                <a:miter/>
              </a:ln>
            </p:spPr>
          </p:sp>
          <p:sp>
            <p:nvSpPr>
              <p:cNvPr id="19" name="TextBox 19"/>
              <p:cNvSpPr txBox="1"/>
              <p:nvPr/>
            </p:nvSpPr>
            <p:spPr>
              <a:xfrm>
                <a:off x="0" y="-38100"/>
                <a:ext cx="418459" cy="493402"/>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798234" y="4899600"/>
              <a:ext cx="6198085" cy="1728723"/>
              <a:chOff x="0" y="0"/>
              <a:chExt cx="1632418" cy="455302"/>
            </a:xfrm>
          </p:grpSpPr>
          <p:sp>
            <p:nvSpPr>
              <p:cNvPr id="21" name="Freeform 21"/>
              <p:cNvSpPr/>
              <p:nvPr/>
            </p:nvSpPr>
            <p:spPr>
              <a:xfrm>
                <a:off x="0" y="0"/>
                <a:ext cx="1632418" cy="455302"/>
              </a:xfrm>
              <a:custGeom>
                <a:avLst/>
                <a:gdLst/>
                <a:ahLst/>
                <a:cxnLst/>
                <a:rect l="l" t="t" r="r" b="b"/>
                <a:pathLst>
                  <a:path w="1632418" h="455302">
                    <a:moveTo>
                      <a:pt x="0" y="0"/>
                    </a:moveTo>
                    <a:lnTo>
                      <a:pt x="1632418" y="0"/>
                    </a:lnTo>
                    <a:lnTo>
                      <a:pt x="1632418" y="455302"/>
                    </a:lnTo>
                    <a:lnTo>
                      <a:pt x="0" y="455302"/>
                    </a:lnTo>
                    <a:close/>
                  </a:path>
                </a:pathLst>
              </a:custGeom>
              <a:ln w="19050" cap="sq">
                <a:solidFill>
                  <a:srgbClr val="44541E"/>
                </a:solidFill>
                <a:prstDash val="solid"/>
                <a:miter/>
              </a:ln>
            </p:spPr>
          </p:sp>
          <p:sp>
            <p:nvSpPr>
              <p:cNvPr id="22" name="TextBox 22"/>
              <p:cNvSpPr txBox="1"/>
              <p:nvPr/>
            </p:nvSpPr>
            <p:spPr>
              <a:xfrm>
                <a:off x="0" y="-38100"/>
                <a:ext cx="1632418" cy="493402"/>
              </a:xfrm>
              <a:prstGeom prst="rect">
                <a:avLst/>
              </a:prstGeom>
            </p:spPr>
            <p:txBody>
              <a:bodyPr lIns="50800" tIns="50800" rIns="50800" bIns="50800" rtlCol="0" anchor="ctr"/>
              <a:lstStyle/>
              <a:p>
                <a:pPr algn="ctr">
                  <a:lnSpc>
                    <a:spcPts val="2659"/>
                  </a:lnSpc>
                </a:pPr>
                <a:endParaRPr/>
              </a:p>
            </p:txBody>
          </p:sp>
        </p:grpSp>
        <p:sp>
          <p:nvSpPr>
            <p:cNvPr id="23" name="TextBox 23"/>
            <p:cNvSpPr txBox="1"/>
            <p:nvPr/>
          </p:nvSpPr>
          <p:spPr>
            <a:xfrm>
              <a:off x="3173193" y="5174170"/>
              <a:ext cx="2697728" cy="349370"/>
            </a:xfrm>
            <a:prstGeom prst="rect">
              <a:avLst/>
            </a:prstGeom>
          </p:spPr>
          <p:txBody>
            <a:bodyPr lIns="0" tIns="0" rIns="0" bIns="0" rtlCol="0" anchor="t">
              <a:spAutoFit/>
            </a:bodyPr>
            <a:lstStyle/>
            <a:p>
              <a:pPr algn="l">
                <a:lnSpc>
                  <a:spcPts val="2734"/>
                </a:lnSpc>
              </a:pPr>
              <a:r>
                <a:rPr lang="en-US" sz="2508" b="1" dirty="0">
                  <a:solidFill>
                    <a:srgbClr val="44541E"/>
                  </a:solidFill>
                  <a:latin typeface="Montserrat Bold"/>
                  <a:ea typeface="Montserrat Bold"/>
                  <a:cs typeface="Montserrat Bold"/>
                  <a:sym typeface="Montserrat Bold"/>
                </a:rPr>
                <a:t>A</a:t>
              </a:r>
            </a:p>
          </p:txBody>
        </p:sp>
        <p:sp>
          <p:nvSpPr>
            <p:cNvPr id="24" name="TextBox 24"/>
            <p:cNvSpPr txBox="1"/>
            <p:nvPr/>
          </p:nvSpPr>
          <p:spPr>
            <a:xfrm>
              <a:off x="3173193" y="5664144"/>
              <a:ext cx="5527746" cy="794832"/>
            </a:xfrm>
            <a:prstGeom prst="rect">
              <a:avLst/>
            </a:prstGeom>
          </p:spPr>
          <p:txBody>
            <a:bodyPr lIns="0" tIns="0" rIns="0" bIns="0" rtlCol="0" anchor="t">
              <a:spAutoFit/>
            </a:bodyPr>
            <a:lstStyle/>
            <a:p>
              <a:pPr algn="l">
                <a:lnSpc>
                  <a:spcPts val="2061"/>
                </a:lnSpc>
              </a:pPr>
              <a:r>
                <a:rPr lang="en-US" sz="1808" dirty="0">
                  <a:solidFill>
                    <a:srgbClr val="44541E"/>
                  </a:solidFill>
                  <a:latin typeface="Poppins"/>
                  <a:ea typeface="Poppins"/>
                  <a:cs typeface="Poppins"/>
                  <a:sym typeface="Poppins"/>
                </a:rPr>
                <a:t>Lorem ipsum dolor sit </a:t>
              </a:r>
              <a:r>
                <a:rPr lang="en-US" sz="1808" dirty="0" err="1">
                  <a:solidFill>
                    <a:srgbClr val="44541E"/>
                  </a:solidFill>
                  <a:latin typeface="Poppins"/>
                  <a:ea typeface="Poppins"/>
                  <a:cs typeface="Poppins"/>
                  <a:sym typeface="Poppins"/>
                </a:rPr>
                <a:t>amet</a:t>
              </a:r>
              <a:r>
                <a:rPr lang="en-US" sz="1808" dirty="0">
                  <a:solidFill>
                    <a:srgbClr val="44541E"/>
                  </a:solidFill>
                  <a:latin typeface="Poppins"/>
                  <a:ea typeface="Poppins"/>
                  <a:cs typeface="Poppins"/>
                  <a:sym typeface="Poppins"/>
                </a:rPr>
                <a:t>, </a:t>
              </a:r>
              <a:r>
                <a:rPr lang="en-US" sz="1808" dirty="0" err="1">
                  <a:solidFill>
                    <a:srgbClr val="44541E"/>
                  </a:solidFill>
                  <a:latin typeface="Poppins"/>
                  <a:ea typeface="Poppins"/>
                  <a:cs typeface="Poppins"/>
                  <a:sym typeface="Poppins"/>
                </a:rPr>
                <a:t>consectetur</a:t>
              </a:r>
              <a:r>
                <a:rPr lang="en-US" sz="1808" dirty="0">
                  <a:solidFill>
                    <a:srgbClr val="44541E"/>
                  </a:solidFill>
                  <a:latin typeface="Poppins"/>
                  <a:ea typeface="Poppins"/>
                  <a:cs typeface="Poppins"/>
                  <a:sym typeface="Poppins"/>
                </a:rPr>
                <a:t> </a:t>
              </a:r>
              <a:r>
                <a:rPr lang="en-US" sz="1808" dirty="0" err="1">
                  <a:solidFill>
                    <a:srgbClr val="44541E"/>
                  </a:solidFill>
                  <a:latin typeface="Poppins"/>
                  <a:ea typeface="Poppins"/>
                  <a:cs typeface="Poppins"/>
                  <a:sym typeface="Poppins"/>
                </a:rPr>
                <a:t>adipiscing</a:t>
              </a:r>
              <a:r>
                <a:rPr lang="en-US" sz="1808" dirty="0">
                  <a:solidFill>
                    <a:srgbClr val="44541E"/>
                  </a:solidFill>
                  <a:latin typeface="Poppins"/>
                  <a:ea typeface="Poppins"/>
                  <a:cs typeface="Poppins"/>
                  <a:sym typeface="Poppins"/>
                </a:rPr>
                <a:t> </a:t>
              </a:r>
              <a:r>
                <a:rPr lang="en-US" sz="1808" dirty="0" err="1">
                  <a:solidFill>
                    <a:srgbClr val="44541E"/>
                  </a:solidFill>
                  <a:latin typeface="Poppins"/>
                  <a:ea typeface="Poppins"/>
                  <a:cs typeface="Poppins"/>
                  <a:sym typeface="Poppins"/>
                </a:rPr>
                <a:t>elit</a:t>
              </a:r>
              <a:r>
                <a:rPr lang="en-US" sz="1808" dirty="0">
                  <a:solidFill>
                    <a:srgbClr val="44541E"/>
                  </a:solidFill>
                  <a:latin typeface="Poppins"/>
                  <a:ea typeface="Poppins"/>
                  <a:cs typeface="Poppins"/>
                  <a:sym typeface="Poppins"/>
                </a:rPr>
                <a:t>, sed do </a:t>
              </a:r>
              <a:r>
                <a:rPr lang="en-US" sz="1808" dirty="0" err="1">
                  <a:solidFill>
                    <a:srgbClr val="44541E"/>
                  </a:solidFill>
                  <a:latin typeface="Poppins"/>
                  <a:ea typeface="Poppins"/>
                  <a:cs typeface="Poppins"/>
                  <a:sym typeface="Poppins"/>
                </a:rPr>
                <a:t>eiusmod</a:t>
              </a:r>
              <a:r>
                <a:rPr lang="en-US" sz="1808" dirty="0">
                  <a:solidFill>
                    <a:srgbClr val="44541E"/>
                  </a:solidFill>
                  <a:latin typeface="Poppins"/>
                  <a:ea typeface="Poppins"/>
                  <a:cs typeface="Poppins"/>
                  <a:sym typeface="Poppins"/>
                </a:rPr>
                <a:t> </a:t>
              </a:r>
              <a:r>
                <a:rPr lang="en-US" sz="1808" dirty="0" err="1">
                  <a:solidFill>
                    <a:srgbClr val="44541E"/>
                  </a:solidFill>
                  <a:latin typeface="Poppins"/>
                  <a:ea typeface="Poppins"/>
                  <a:cs typeface="Poppins"/>
                  <a:sym typeface="Poppins"/>
                </a:rPr>
                <a:t>tempor</a:t>
              </a:r>
              <a:r>
                <a:rPr lang="en-US" sz="1808" dirty="0">
                  <a:solidFill>
                    <a:srgbClr val="44541E"/>
                  </a:solidFill>
                  <a:latin typeface="Poppins"/>
                  <a:ea typeface="Poppins"/>
                  <a:cs typeface="Poppins"/>
                  <a:sym typeface="Poppins"/>
                </a:rPr>
                <a:t> </a:t>
              </a:r>
              <a:r>
                <a:rPr lang="en-US" sz="1808" dirty="0" err="1">
                  <a:solidFill>
                    <a:srgbClr val="44541E"/>
                  </a:solidFill>
                  <a:latin typeface="Poppins"/>
                  <a:ea typeface="Poppins"/>
                  <a:cs typeface="Poppins"/>
                  <a:sym typeface="Poppins"/>
                </a:rPr>
                <a:t>incididunt</a:t>
              </a:r>
              <a:r>
                <a:rPr lang="en-US" sz="1808" dirty="0">
                  <a:solidFill>
                    <a:srgbClr val="44541E"/>
                  </a:solidFill>
                  <a:latin typeface="Poppins"/>
                  <a:ea typeface="Poppins"/>
                  <a:cs typeface="Poppins"/>
                  <a:sym typeface="Poppins"/>
                </a:rPr>
                <a:t> </a:t>
              </a:r>
              <a:r>
                <a:rPr lang="en-US" sz="1808" dirty="0" err="1">
                  <a:solidFill>
                    <a:srgbClr val="44541E"/>
                  </a:solidFill>
                  <a:latin typeface="Poppins"/>
                  <a:ea typeface="Poppins"/>
                  <a:cs typeface="Poppins"/>
                  <a:sym typeface="Poppins"/>
                </a:rPr>
                <a:t>ut</a:t>
              </a:r>
              <a:r>
                <a:rPr lang="en-US" sz="1808" dirty="0">
                  <a:solidFill>
                    <a:srgbClr val="44541E"/>
                  </a:solidFill>
                  <a:latin typeface="Poppins"/>
                  <a:ea typeface="Poppins"/>
                  <a:cs typeface="Poppins"/>
                  <a:sym typeface="Poppins"/>
                </a:rPr>
                <a:t> labore et dolore magna </a:t>
              </a:r>
              <a:r>
                <a:rPr lang="en-US" sz="1808" dirty="0" err="1">
                  <a:solidFill>
                    <a:srgbClr val="44541E"/>
                  </a:solidFill>
                  <a:latin typeface="Poppins"/>
                  <a:ea typeface="Poppins"/>
                  <a:cs typeface="Poppins"/>
                  <a:sym typeface="Poppins"/>
                </a:rPr>
                <a:t>aliqua</a:t>
              </a:r>
              <a:r>
                <a:rPr lang="en-US" sz="1808" dirty="0">
                  <a:solidFill>
                    <a:srgbClr val="44541E"/>
                  </a:solidFill>
                  <a:latin typeface="Poppins"/>
                  <a:ea typeface="Poppins"/>
                  <a:cs typeface="Poppins"/>
                  <a:sym typeface="Poppins"/>
                </a:rPr>
                <a:t>. </a:t>
              </a:r>
            </a:p>
          </p:txBody>
        </p:sp>
        <p:sp>
          <p:nvSpPr>
            <p:cNvPr id="25" name="Freeform 25"/>
            <p:cNvSpPr/>
            <p:nvPr/>
          </p:nvSpPr>
          <p:spPr>
            <a:xfrm>
              <a:off x="1528304" y="5334568"/>
              <a:ext cx="951024" cy="965061"/>
            </a:xfrm>
            <a:custGeom>
              <a:avLst/>
              <a:gdLst/>
              <a:ahLst/>
              <a:cxnLst/>
              <a:rect l="l" t="t" r="r" b="b"/>
              <a:pathLst>
                <a:path w="951024" h="965061">
                  <a:moveTo>
                    <a:pt x="0" y="0"/>
                  </a:moveTo>
                  <a:lnTo>
                    <a:pt x="951023" y="0"/>
                  </a:lnTo>
                  <a:lnTo>
                    <a:pt x="951023" y="965061"/>
                  </a:lnTo>
                  <a:lnTo>
                    <a:pt x="0" y="9650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grpSp>
        <p:nvGrpSpPr>
          <p:cNvPr id="56" name="Agrupar 55">
            <a:extLst>
              <a:ext uri="{FF2B5EF4-FFF2-40B4-BE49-F238E27FC236}">
                <a16:creationId xmlns:a16="http://schemas.microsoft.com/office/drawing/2014/main" id="{63AC7FA9-6C19-EE1C-AC10-27D5A76C8BDF}"/>
              </a:ext>
            </a:extLst>
          </p:cNvPr>
          <p:cNvGrpSpPr/>
          <p:nvPr/>
        </p:nvGrpSpPr>
        <p:grpSpPr>
          <a:xfrm>
            <a:off x="1209397" y="6944190"/>
            <a:ext cx="7786922" cy="1728723"/>
            <a:chOff x="1209397" y="6944190"/>
            <a:chExt cx="7786922" cy="1728723"/>
          </a:xfrm>
        </p:grpSpPr>
        <p:grpSp>
          <p:nvGrpSpPr>
            <p:cNvPr id="26" name="Group 26"/>
            <p:cNvGrpSpPr/>
            <p:nvPr/>
          </p:nvGrpSpPr>
          <p:grpSpPr>
            <a:xfrm>
              <a:off x="1209397" y="6944190"/>
              <a:ext cx="1588837" cy="1728723"/>
              <a:chOff x="0" y="0"/>
              <a:chExt cx="418459" cy="455302"/>
            </a:xfrm>
          </p:grpSpPr>
          <p:sp>
            <p:nvSpPr>
              <p:cNvPr id="27" name="Freeform 27"/>
              <p:cNvSpPr/>
              <p:nvPr/>
            </p:nvSpPr>
            <p:spPr>
              <a:xfrm>
                <a:off x="0" y="0"/>
                <a:ext cx="418459" cy="455302"/>
              </a:xfrm>
              <a:custGeom>
                <a:avLst/>
                <a:gdLst/>
                <a:ahLst/>
                <a:cxnLst/>
                <a:rect l="l" t="t" r="r" b="b"/>
                <a:pathLst>
                  <a:path w="418459" h="455302">
                    <a:moveTo>
                      <a:pt x="0" y="0"/>
                    </a:moveTo>
                    <a:lnTo>
                      <a:pt x="418459" y="0"/>
                    </a:lnTo>
                    <a:lnTo>
                      <a:pt x="418459" y="455302"/>
                    </a:lnTo>
                    <a:lnTo>
                      <a:pt x="0" y="455302"/>
                    </a:lnTo>
                    <a:close/>
                  </a:path>
                </a:pathLst>
              </a:custGeom>
              <a:solidFill>
                <a:srgbClr val="94B143"/>
              </a:solidFill>
              <a:ln w="19050" cap="sq">
                <a:solidFill>
                  <a:srgbClr val="000000"/>
                </a:solidFill>
                <a:prstDash val="solid"/>
                <a:miter/>
              </a:ln>
            </p:spPr>
          </p:sp>
          <p:sp>
            <p:nvSpPr>
              <p:cNvPr id="28" name="TextBox 28"/>
              <p:cNvSpPr txBox="1"/>
              <p:nvPr/>
            </p:nvSpPr>
            <p:spPr>
              <a:xfrm>
                <a:off x="0" y="-38100"/>
                <a:ext cx="418459" cy="493402"/>
              </a:xfrm>
              <a:prstGeom prst="rect">
                <a:avLst/>
              </a:prstGeom>
            </p:spPr>
            <p:txBody>
              <a:bodyPr lIns="50800" tIns="50800" rIns="50800" bIns="50800" rtlCol="0" anchor="ctr"/>
              <a:lstStyle/>
              <a:p>
                <a:pPr algn="ctr">
                  <a:lnSpc>
                    <a:spcPts val="2659"/>
                  </a:lnSpc>
                </a:pPr>
                <a:endParaRPr/>
              </a:p>
            </p:txBody>
          </p:sp>
        </p:grpSp>
        <p:grpSp>
          <p:nvGrpSpPr>
            <p:cNvPr id="29" name="Group 29"/>
            <p:cNvGrpSpPr/>
            <p:nvPr/>
          </p:nvGrpSpPr>
          <p:grpSpPr>
            <a:xfrm>
              <a:off x="2798234" y="6944190"/>
              <a:ext cx="6198085" cy="1728723"/>
              <a:chOff x="0" y="0"/>
              <a:chExt cx="1632418" cy="455302"/>
            </a:xfrm>
          </p:grpSpPr>
          <p:sp>
            <p:nvSpPr>
              <p:cNvPr id="30" name="Freeform 30"/>
              <p:cNvSpPr/>
              <p:nvPr/>
            </p:nvSpPr>
            <p:spPr>
              <a:xfrm>
                <a:off x="0" y="0"/>
                <a:ext cx="1632418" cy="455302"/>
              </a:xfrm>
              <a:custGeom>
                <a:avLst/>
                <a:gdLst/>
                <a:ahLst/>
                <a:cxnLst/>
                <a:rect l="l" t="t" r="r" b="b"/>
                <a:pathLst>
                  <a:path w="1632418" h="455302">
                    <a:moveTo>
                      <a:pt x="0" y="0"/>
                    </a:moveTo>
                    <a:lnTo>
                      <a:pt x="1632418" y="0"/>
                    </a:lnTo>
                    <a:lnTo>
                      <a:pt x="1632418" y="455302"/>
                    </a:lnTo>
                    <a:lnTo>
                      <a:pt x="0" y="455302"/>
                    </a:lnTo>
                    <a:close/>
                  </a:path>
                </a:pathLst>
              </a:custGeom>
              <a:ln w="19050" cap="sq">
                <a:solidFill>
                  <a:srgbClr val="44541E"/>
                </a:solidFill>
                <a:prstDash val="solid"/>
                <a:miter/>
              </a:ln>
            </p:spPr>
          </p:sp>
          <p:sp>
            <p:nvSpPr>
              <p:cNvPr id="31" name="TextBox 31"/>
              <p:cNvSpPr txBox="1"/>
              <p:nvPr/>
            </p:nvSpPr>
            <p:spPr>
              <a:xfrm>
                <a:off x="0" y="-38100"/>
                <a:ext cx="1632418" cy="493402"/>
              </a:xfrm>
              <a:prstGeom prst="rect">
                <a:avLst/>
              </a:prstGeom>
            </p:spPr>
            <p:txBody>
              <a:bodyPr lIns="50800" tIns="50800" rIns="50800" bIns="50800" rtlCol="0" anchor="ctr"/>
              <a:lstStyle/>
              <a:p>
                <a:pPr algn="ctr">
                  <a:lnSpc>
                    <a:spcPts val="2659"/>
                  </a:lnSpc>
                </a:pPr>
                <a:endParaRPr/>
              </a:p>
            </p:txBody>
          </p:sp>
        </p:grpSp>
        <p:sp>
          <p:nvSpPr>
            <p:cNvPr id="32" name="TextBox 32"/>
            <p:cNvSpPr txBox="1"/>
            <p:nvPr/>
          </p:nvSpPr>
          <p:spPr>
            <a:xfrm>
              <a:off x="3173193" y="7218760"/>
              <a:ext cx="2697728" cy="349370"/>
            </a:xfrm>
            <a:prstGeom prst="rect">
              <a:avLst/>
            </a:prstGeom>
          </p:spPr>
          <p:txBody>
            <a:bodyPr lIns="0" tIns="0" rIns="0" bIns="0" rtlCol="0" anchor="t">
              <a:spAutoFit/>
            </a:bodyPr>
            <a:lstStyle/>
            <a:p>
              <a:pPr algn="l">
                <a:lnSpc>
                  <a:spcPts val="2734"/>
                </a:lnSpc>
              </a:pPr>
              <a:r>
                <a:rPr lang="en-US" sz="2508" b="1" dirty="0">
                  <a:solidFill>
                    <a:srgbClr val="44541E"/>
                  </a:solidFill>
                  <a:latin typeface="Montserrat Bold"/>
                  <a:ea typeface="Montserrat Bold"/>
                  <a:cs typeface="Montserrat Bold"/>
                  <a:sym typeface="Montserrat Bold"/>
                </a:rPr>
                <a:t>X</a:t>
              </a:r>
            </a:p>
          </p:txBody>
        </p:sp>
        <p:sp>
          <p:nvSpPr>
            <p:cNvPr id="33" name="TextBox 33"/>
            <p:cNvSpPr txBox="1"/>
            <p:nvPr/>
          </p:nvSpPr>
          <p:spPr>
            <a:xfrm>
              <a:off x="3173193" y="7708734"/>
              <a:ext cx="5527746" cy="794832"/>
            </a:xfrm>
            <a:prstGeom prst="rect">
              <a:avLst/>
            </a:prstGeom>
          </p:spPr>
          <p:txBody>
            <a:bodyPr lIns="0" tIns="0" rIns="0" bIns="0" rtlCol="0" anchor="t">
              <a:spAutoFit/>
            </a:bodyPr>
            <a:lstStyle/>
            <a:p>
              <a:pPr algn="l">
                <a:lnSpc>
                  <a:spcPts val="2061"/>
                </a:lnSpc>
              </a:pPr>
              <a:r>
                <a:rPr lang="en-US" sz="1808" dirty="0">
                  <a:solidFill>
                    <a:srgbClr val="44541E"/>
                  </a:solidFill>
                  <a:latin typeface="Poppins"/>
                  <a:ea typeface="Poppins"/>
                  <a:cs typeface="Poppins"/>
                  <a:sym typeface="Poppins"/>
                </a:rPr>
                <a:t>Lorem ipsum dolor sit </a:t>
              </a:r>
              <a:r>
                <a:rPr lang="en-US" sz="1808" dirty="0" err="1">
                  <a:solidFill>
                    <a:srgbClr val="44541E"/>
                  </a:solidFill>
                  <a:latin typeface="Poppins"/>
                  <a:ea typeface="Poppins"/>
                  <a:cs typeface="Poppins"/>
                  <a:sym typeface="Poppins"/>
                </a:rPr>
                <a:t>amet</a:t>
              </a:r>
              <a:r>
                <a:rPr lang="en-US" sz="1808" dirty="0">
                  <a:solidFill>
                    <a:srgbClr val="44541E"/>
                  </a:solidFill>
                  <a:latin typeface="Poppins"/>
                  <a:ea typeface="Poppins"/>
                  <a:cs typeface="Poppins"/>
                  <a:sym typeface="Poppins"/>
                </a:rPr>
                <a:t>, </a:t>
              </a:r>
              <a:r>
                <a:rPr lang="en-US" sz="1808" dirty="0" err="1">
                  <a:solidFill>
                    <a:srgbClr val="44541E"/>
                  </a:solidFill>
                  <a:latin typeface="Poppins"/>
                  <a:ea typeface="Poppins"/>
                  <a:cs typeface="Poppins"/>
                  <a:sym typeface="Poppins"/>
                </a:rPr>
                <a:t>consectetur</a:t>
              </a:r>
              <a:r>
                <a:rPr lang="en-US" sz="1808" dirty="0">
                  <a:solidFill>
                    <a:srgbClr val="44541E"/>
                  </a:solidFill>
                  <a:latin typeface="Poppins"/>
                  <a:ea typeface="Poppins"/>
                  <a:cs typeface="Poppins"/>
                  <a:sym typeface="Poppins"/>
                </a:rPr>
                <a:t> </a:t>
              </a:r>
              <a:r>
                <a:rPr lang="en-US" sz="1808" dirty="0" err="1">
                  <a:solidFill>
                    <a:srgbClr val="44541E"/>
                  </a:solidFill>
                  <a:latin typeface="Poppins"/>
                  <a:ea typeface="Poppins"/>
                  <a:cs typeface="Poppins"/>
                  <a:sym typeface="Poppins"/>
                </a:rPr>
                <a:t>adipiscing</a:t>
              </a:r>
              <a:r>
                <a:rPr lang="en-US" sz="1808" dirty="0">
                  <a:solidFill>
                    <a:srgbClr val="44541E"/>
                  </a:solidFill>
                  <a:latin typeface="Poppins"/>
                  <a:ea typeface="Poppins"/>
                  <a:cs typeface="Poppins"/>
                  <a:sym typeface="Poppins"/>
                </a:rPr>
                <a:t> </a:t>
              </a:r>
              <a:r>
                <a:rPr lang="en-US" sz="1808" dirty="0" err="1">
                  <a:solidFill>
                    <a:srgbClr val="44541E"/>
                  </a:solidFill>
                  <a:latin typeface="Poppins"/>
                  <a:ea typeface="Poppins"/>
                  <a:cs typeface="Poppins"/>
                  <a:sym typeface="Poppins"/>
                </a:rPr>
                <a:t>elit</a:t>
              </a:r>
              <a:r>
                <a:rPr lang="en-US" sz="1808" dirty="0">
                  <a:solidFill>
                    <a:srgbClr val="44541E"/>
                  </a:solidFill>
                  <a:latin typeface="Poppins"/>
                  <a:ea typeface="Poppins"/>
                  <a:cs typeface="Poppins"/>
                  <a:sym typeface="Poppins"/>
                </a:rPr>
                <a:t>, sed do </a:t>
              </a:r>
              <a:r>
                <a:rPr lang="en-US" sz="1808" dirty="0" err="1">
                  <a:solidFill>
                    <a:srgbClr val="44541E"/>
                  </a:solidFill>
                  <a:latin typeface="Poppins"/>
                  <a:ea typeface="Poppins"/>
                  <a:cs typeface="Poppins"/>
                  <a:sym typeface="Poppins"/>
                </a:rPr>
                <a:t>eiusmod</a:t>
              </a:r>
              <a:r>
                <a:rPr lang="en-US" sz="1808" dirty="0">
                  <a:solidFill>
                    <a:srgbClr val="44541E"/>
                  </a:solidFill>
                  <a:latin typeface="Poppins"/>
                  <a:ea typeface="Poppins"/>
                  <a:cs typeface="Poppins"/>
                  <a:sym typeface="Poppins"/>
                </a:rPr>
                <a:t> </a:t>
              </a:r>
              <a:r>
                <a:rPr lang="en-US" sz="1808" dirty="0" err="1">
                  <a:solidFill>
                    <a:srgbClr val="44541E"/>
                  </a:solidFill>
                  <a:latin typeface="Poppins"/>
                  <a:ea typeface="Poppins"/>
                  <a:cs typeface="Poppins"/>
                  <a:sym typeface="Poppins"/>
                </a:rPr>
                <a:t>tempor</a:t>
              </a:r>
              <a:r>
                <a:rPr lang="en-US" sz="1808" dirty="0">
                  <a:solidFill>
                    <a:srgbClr val="44541E"/>
                  </a:solidFill>
                  <a:latin typeface="Poppins"/>
                  <a:ea typeface="Poppins"/>
                  <a:cs typeface="Poppins"/>
                  <a:sym typeface="Poppins"/>
                </a:rPr>
                <a:t> </a:t>
              </a:r>
              <a:r>
                <a:rPr lang="en-US" sz="1808" dirty="0" err="1">
                  <a:solidFill>
                    <a:srgbClr val="44541E"/>
                  </a:solidFill>
                  <a:latin typeface="Poppins"/>
                  <a:ea typeface="Poppins"/>
                  <a:cs typeface="Poppins"/>
                  <a:sym typeface="Poppins"/>
                </a:rPr>
                <a:t>incididunt</a:t>
              </a:r>
              <a:r>
                <a:rPr lang="en-US" sz="1808" dirty="0">
                  <a:solidFill>
                    <a:srgbClr val="44541E"/>
                  </a:solidFill>
                  <a:latin typeface="Poppins"/>
                  <a:ea typeface="Poppins"/>
                  <a:cs typeface="Poppins"/>
                  <a:sym typeface="Poppins"/>
                </a:rPr>
                <a:t> </a:t>
              </a:r>
              <a:r>
                <a:rPr lang="en-US" sz="1808" dirty="0" err="1">
                  <a:solidFill>
                    <a:srgbClr val="44541E"/>
                  </a:solidFill>
                  <a:latin typeface="Poppins"/>
                  <a:ea typeface="Poppins"/>
                  <a:cs typeface="Poppins"/>
                  <a:sym typeface="Poppins"/>
                </a:rPr>
                <a:t>ut</a:t>
              </a:r>
              <a:r>
                <a:rPr lang="en-US" sz="1808" dirty="0">
                  <a:solidFill>
                    <a:srgbClr val="44541E"/>
                  </a:solidFill>
                  <a:latin typeface="Poppins"/>
                  <a:ea typeface="Poppins"/>
                  <a:cs typeface="Poppins"/>
                  <a:sym typeface="Poppins"/>
                </a:rPr>
                <a:t> labore et dolore magna </a:t>
              </a:r>
              <a:r>
                <a:rPr lang="en-US" sz="1808" dirty="0" err="1">
                  <a:solidFill>
                    <a:srgbClr val="44541E"/>
                  </a:solidFill>
                  <a:latin typeface="Poppins"/>
                  <a:ea typeface="Poppins"/>
                  <a:cs typeface="Poppins"/>
                  <a:sym typeface="Poppins"/>
                </a:rPr>
                <a:t>aliqua</a:t>
              </a:r>
              <a:r>
                <a:rPr lang="en-US" sz="1808" dirty="0">
                  <a:solidFill>
                    <a:srgbClr val="44541E"/>
                  </a:solidFill>
                  <a:latin typeface="Poppins"/>
                  <a:ea typeface="Poppins"/>
                  <a:cs typeface="Poppins"/>
                  <a:sym typeface="Poppins"/>
                </a:rPr>
                <a:t>. </a:t>
              </a:r>
            </a:p>
          </p:txBody>
        </p:sp>
        <p:sp>
          <p:nvSpPr>
            <p:cNvPr id="34" name="Freeform 34"/>
            <p:cNvSpPr/>
            <p:nvPr/>
          </p:nvSpPr>
          <p:spPr>
            <a:xfrm>
              <a:off x="1528304" y="7379158"/>
              <a:ext cx="951024" cy="965061"/>
            </a:xfrm>
            <a:custGeom>
              <a:avLst/>
              <a:gdLst/>
              <a:ahLst/>
              <a:cxnLst/>
              <a:rect l="l" t="t" r="r" b="b"/>
              <a:pathLst>
                <a:path w="951024" h="965061">
                  <a:moveTo>
                    <a:pt x="0" y="0"/>
                  </a:moveTo>
                  <a:lnTo>
                    <a:pt x="951023" y="0"/>
                  </a:lnTo>
                  <a:lnTo>
                    <a:pt x="951023" y="965061"/>
                  </a:lnTo>
                  <a:lnTo>
                    <a:pt x="0" y="9650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grpSp>
        <p:nvGrpSpPr>
          <p:cNvPr id="57" name="Agrupar 56">
            <a:extLst>
              <a:ext uri="{FF2B5EF4-FFF2-40B4-BE49-F238E27FC236}">
                <a16:creationId xmlns:a16="http://schemas.microsoft.com/office/drawing/2014/main" id="{4B5BB4FB-F5BE-BF79-C4BE-75265F6EC4D4}"/>
              </a:ext>
            </a:extLst>
          </p:cNvPr>
          <p:cNvGrpSpPr/>
          <p:nvPr/>
        </p:nvGrpSpPr>
        <p:grpSpPr>
          <a:xfrm>
            <a:off x="9310644" y="4899600"/>
            <a:ext cx="7786922" cy="1728723"/>
            <a:chOff x="9310644" y="4899600"/>
            <a:chExt cx="7786922" cy="1728723"/>
          </a:xfrm>
        </p:grpSpPr>
        <p:grpSp>
          <p:nvGrpSpPr>
            <p:cNvPr id="35" name="Group 35"/>
            <p:cNvGrpSpPr/>
            <p:nvPr/>
          </p:nvGrpSpPr>
          <p:grpSpPr>
            <a:xfrm>
              <a:off x="9310644" y="4899600"/>
              <a:ext cx="1588837" cy="1728723"/>
              <a:chOff x="0" y="0"/>
              <a:chExt cx="418459" cy="455302"/>
            </a:xfrm>
          </p:grpSpPr>
          <p:sp>
            <p:nvSpPr>
              <p:cNvPr id="36" name="Freeform 36"/>
              <p:cNvSpPr/>
              <p:nvPr/>
            </p:nvSpPr>
            <p:spPr>
              <a:xfrm>
                <a:off x="0" y="0"/>
                <a:ext cx="418459" cy="455302"/>
              </a:xfrm>
              <a:custGeom>
                <a:avLst/>
                <a:gdLst/>
                <a:ahLst/>
                <a:cxnLst/>
                <a:rect l="l" t="t" r="r" b="b"/>
                <a:pathLst>
                  <a:path w="418459" h="455302">
                    <a:moveTo>
                      <a:pt x="0" y="0"/>
                    </a:moveTo>
                    <a:lnTo>
                      <a:pt x="418459" y="0"/>
                    </a:lnTo>
                    <a:lnTo>
                      <a:pt x="418459" y="455302"/>
                    </a:lnTo>
                    <a:lnTo>
                      <a:pt x="0" y="455302"/>
                    </a:lnTo>
                    <a:close/>
                  </a:path>
                </a:pathLst>
              </a:custGeom>
              <a:solidFill>
                <a:srgbClr val="F2F2F2"/>
              </a:solidFill>
              <a:ln w="19050" cap="sq">
                <a:solidFill>
                  <a:srgbClr val="000000"/>
                </a:solidFill>
                <a:prstDash val="solid"/>
                <a:miter/>
              </a:ln>
            </p:spPr>
          </p:sp>
          <p:sp>
            <p:nvSpPr>
              <p:cNvPr id="37" name="TextBox 37"/>
              <p:cNvSpPr txBox="1"/>
              <p:nvPr/>
            </p:nvSpPr>
            <p:spPr>
              <a:xfrm>
                <a:off x="0" y="-38100"/>
                <a:ext cx="418459" cy="493402"/>
              </a:xfrm>
              <a:prstGeom prst="rect">
                <a:avLst/>
              </a:prstGeom>
            </p:spPr>
            <p:txBody>
              <a:bodyPr lIns="50800" tIns="50800" rIns="50800" bIns="50800" rtlCol="0" anchor="ctr"/>
              <a:lstStyle/>
              <a:p>
                <a:pPr algn="ctr">
                  <a:lnSpc>
                    <a:spcPts val="2659"/>
                  </a:lnSpc>
                </a:pPr>
                <a:endParaRPr/>
              </a:p>
            </p:txBody>
          </p:sp>
        </p:grpSp>
        <p:grpSp>
          <p:nvGrpSpPr>
            <p:cNvPr id="38" name="Group 38"/>
            <p:cNvGrpSpPr/>
            <p:nvPr/>
          </p:nvGrpSpPr>
          <p:grpSpPr>
            <a:xfrm>
              <a:off x="10899481" y="4899600"/>
              <a:ext cx="6198085" cy="1728723"/>
              <a:chOff x="0" y="0"/>
              <a:chExt cx="1632418" cy="455302"/>
            </a:xfrm>
          </p:grpSpPr>
          <p:sp>
            <p:nvSpPr>
              <p:cNvPr id="39" name="Freeform 39"/>
              <p:cNvSpPr/>
              <p:nvPr/>
            </p:nvSpPr>
            <p:spPr>
              <a:xfrm>
                <a:off x="0" y="0"/>
                <a:ext cx="1632418" cy="455302"/>
              </a:xfrm>
              <a:custGeom>
                <a:avLst/>
                <a:gdLst/>
                <a:ahLst/>
                <a:cxnLst/>
                <a:rect l="l" t="t" r="r" b="b"/>
                <a:pathLst>
                  <a:path w="1632418" h="455302">
                    <a:moveTo>
                      <a:pt x="0" y="0"/>
                    </a:moveTo>
                    <a:lnTo>
                      <a:pt x="1632418" y="0"/>
                    </a:lnTo>
                    <a:lnTo>
                      <a:pt x="1632418" y="455302"/>
                    </a:lnTo>
                    <a:lnTo>
                      <a:pt x="0" y="455302"/>
                    </a:lnTo>
                    <a:close/>
                  </a:path>
                </a:pathLst>
              </a:custGeom>
              <a:ln w="19050" cap="sq">
                <a:solidFill>
                  <a:srgbClr val="44541E"/>
                </a:solidFill>
                <a:prstDash val="solid"/>
                <a:miter/>
              </a:ln>
            </p:spPr>
          </p:sp>
          <p:sp>
            <p:nvSpPr>
              <p:cNvPr id="40" name="TextBox 40"/>
              <p:cNvSpPr txBox="1"/>
              <p:nvPr/>
            </p:nvSpPr>
            <p:spPr>
              <a:xfrm>
                <a:off x="0" y="-38100"/>
                <a:ext cx="1632418" cy="493402"/>
              </a:xfrm>
              <a:prstGeom prst="rect">
                <a:avLst/>
              </a:prstGeom>
            </p:spPr>
            <p:txBody>
              <a:bodyPr lIns="50800" tIns="50800" rIns="50800" bIns="50800" rtlCol="0" anchor="ctr"/>
              <a:lstStyle/>
              <a:p>
                <a:pPr algn="ctr">
                  <a:lnSpc>
                    <a:spcPts val="2659"/>
                  </a:lnSpc>
                </a:pPr>
                <a:endParaRPr/>
              </a:p>
            </p:txBody>
          </p:sp>
        </p:grpSp>
        <p:sp>
          <p:nvSpPr>
            <p:cNvPr id="41" name="TextBox 41"/>
            <p:cNvSpPr txBox="1"/>
            <p:nvPr/>
          </p:nvSpPr>
          <p:spPr>
            <a:xfrm>
              <a:off x="11274440" y="5174170"/>
              <a:ext cx="2697728" cy="349370"/>
            </a:xfrm>
            <a:prstGeom prst="rect">
              <a:avLst/>
            </a:prstGeom>
          </p:spPr>
          <p:txBody>
            <a:bodyPr lIns="0" tIns="0" rIns="0" bIns="0" rtlCol="0" anchor="t">
              <a:spAutoFit/>
            </a:bodyPr>
            <a:lstStyle/>
            <a:p>
              <a:pPr algn="l">
                <a:lnSpc>
                  <a:spcPts val="2734"/>
                </a:lnSpc>
              </a:pPr>
              <a:r>
                <a:rPr lang="en-US" sz="2508" b="1" dirty="0">
                  <a:solidFill>
                    <a:srgbClr val="FFFFFF"/>
                  </a:solidFill>
                  <a:latin typeface="Montserrat Bold"/>
                  <a:ea typeface="Montserrat Bold"/>
                  <a:cs typeface="Montserrat Bold"/>
                  <a:sym typeface="Montserrat Bold"/>
                </a:rPr>
                <a:t>B</a:t>
              </a:r>
            </a:p>
          </p:txBody>
        </p:sp>
        <p:sp>
          <p:nvSpPr>
            <p:cNvPr id="42" name="TextBox 42"/>
            <p:cNvSpPr txBox="1"/>
            <p:nvPr/>
          </p:nvSpPr>
          <p:spPr>
            <a:xfrm>
              <a:off x="11274440" y="5664144"/>
              <a:ext cx="5527746" cy="794832"/>
            </a:xfrm>
            <a:prstGeom prst="rect">
              <a:avLst/>
            </a:prstGeom>
          </p:spPr>
          <p:txBody>
            <a:bodyPr lIns="0" tIns="0" rIns="0" bIns="0" rtlCol="0" anchor="t">
              <a:spAutoFit/>
            </a:bodyPr>
            <a:lstStyle/>
            <a:p>
              <a:pPr algn="l">
                <a:lnSpc>
                  <a:spcPts val="2061"/>
                </a:lnSpc>
              </a:pPr>
              <a:r>
                <a:rPr lang="en-US" sz="1808" dirty="0">
                  <a:solidFill>
                    <a:srgbClr val="FFFFFF"/>
                  </a:solidFill>
                  <a:latin typeface="Poppins"/>
                  <a:ea typeface="Poppins"/>
                  <a:cs typeface="Poppins"/>
                  <a:sym typeface="Poppins"/>
                </a:rPr>
                <a:t>Lorem ipsum dolor sit </a:t>
              </a:r>
              <a:r>
                <a:rPr lang="en-US" sz="1808" dirty="0" err="1">
                  <a:solidFill>
                    <a:srgbClr val="FFFFFF"/>
                  </a:solidFill>
                  <a:latin typeface="Poppins"/>
                  <a:ea typeface="Poppins"/>
                  <a:cs typeface="Poppins"/>
                  <a:sym typeface="Poppins"/>
                </a:rPr>
                <a:t>amet</a:t>
              </a:r>
              <a:r>
                <a:rPr lang="en-US" sz="1808" dirty="0">
                  <a:solidFill>
                    <a:srgbClr val="FFFFFF"/>
                  </a:solidFill>
                  <a:latin typeface="Poppins"/>
                  <a:ea typeface="Poppins"/>
                  <a:cs typeface="Poppins"/>
                  <a:sym typeface="Poppins"/>
                </a:rPr>
                <a:t>, </a:t>
              </a:r>
              <a:r>
                <a:rPr lang="en-US" sz="1808" dirty="0" err="1">
                  <a:solidFill>
                    <a:srgbClr val="FFFFFF"/>
                  </a:solidFill>
                  <a:latin typeface="Poppins"/>
                  <a:ea typeface="Poppins"/>
                  <a:cs typeface="Poppins"/>
                  <a:sym typeface="Poppins"/>
                </a:rPr>
                <a:t>consectetur</a:t>
              </a:r>
              <a:r>
                <a:rPr lang="en-US" sz="1808" dirty="0">
                  <a:solidFill>
                    <a:srgbClr val="FFFFFF"/>
                  </a:solidFill>
                  <a:latin typeface="Poppins"/>
                  <a:ea typeface="Poppins"/>
                  <a:cs typeface="Poppins"/>
                  <a:sym typeface="Poppins"/>
                </a:rPr>
                <a:t> </a:t>
              </a:r>
              <a:r>
                <a:rPr lang="en-US" sz="1808" dirty="0" err="1">
                  <a:solidFill>
                    <a:srgbClr val="FFFFFF"/>
                  </a:solidFill>
                  <a:latin typeface="Poppins"/>
                  <a:ea typeface="Poppins"/>
                  <a:cs typeface="Poppins"/>
                  <a:sym typeface="Poppins"/>
                </a:rPr>
                <a:t>adipiscing</a:t>
              </a:r>
              <a:r>
                <a:rPr lang="en-US" sz="1808" dirty="0">
                  <a:solidFill>
                    <a:srgbClr val="FFFFFF"/>
                  </a:solidFill>
                  <a:latin typeface="Poppins"/>
                  <a:ea typeface="Poppins"/>
                  <a:cs typeface="Poppins"/>
                  <a:sym typeface="Poppins"/>
                </a:rPr>
                <a:t> </a:t>
              </a:r>
              <a:r>
                <a:rPr lang="en-US" sz="1808" dirty="0" err="1">
                  <a:solidFill>
                    <a:srgbClr val="FFFFFF"/>
                  </a:solidFill>
                  <a:latin typeface="Poppins"/>
                  <a:ea typeface="Poppins"/>
                  <a:cs typeface="Poppins"/>
                  <a:sym typeface="Poppins"/>
                </a:rPr>
                <a:t>elit</a:t>
              </a:r>
              <a:r>
                <a:rPr lang="en-US" sz="1808" dirty="0">
                  <a:solidFill>
                    <a:srgbClr val="FFFFFF"/>
                  </a:solidFill>
                  <a:latin typeface="Poppins"/>
                  <a:ea typeface="Poppins"/>
                  <a:cs typeface="Poppins"/>
                  <a:sym typeface="Poppins"/>
                </a:rPr>
                <a:t>, sed do </a:t>
              </a:r>
              <a:r>
                <a:rPr lang="en-US" sz="1808" dirty="0" err="1">
                  <a:solidFill>
                    <a:srgbClr val="FFFFFF"/>
                  </a:solidFill>
                  <a:latin typeface="Poppins"/>
                  <a:ea typeface="Poppins"/>
                  <a:cs typeface="Poppins"/>
                  <a:sym typeface="Poppins"/>
                </a:rPr>
                <a:t>eiusmod</a:t>
              </a:r>
              <a:r>
                <a:rPr lang="en-US" sz="1808" dirty="0">
                  <a:solidFill>
                    <a:srgbClr val="FFFFFF"/>
                  </a:solidFill>
                  <a:latin typeface="Poppins"/>
                  <a:ea typeface="Poppins"/>
                  <a:cs typeface="Poppins"/>
                  <a:sym typeface="Poppins"/>
                </a:rPr>
                <a:t> </a:t>
              </a:r>
              <a:r>
                <a:rPr lang="en-US" sz="1808" dirty="0" err="1">
                  <a:solidFill>
                    <a:srgbClr val="FFFFFF"/>
                  </a:solidFill>
                  <a:latin typeface="Poppins"/>
                  <a:ea typeface="Poppins"/>
                  <a:cs typeface="Poppins"/>
                  <a:sym typeface="Poppins"/>
                </a:rPr>
                <a:t>tempor</a:t>
              </a:r>
              <a:r>
                <a:rPr lang="en-US" sz="1808" dirty="0">
                  <a:solidFill>
                    <a:srgbClr val="FFFFFF"/>
                  </a:solidFill>
                  <a:latin typeface="Poppins"/>
                  <a:ea typeface="Poppins"/>
                  <a:cs typeface="Poppins"/>
                  <a:sym typeface="Poppins"/>
                </a:rPr>
                <a:t> </a:t>
              </a:r>
              <a:r>
                <a:rPr lang="en-US" sz="1808" dirty="0" err="1">
                  <a:solidFill>
                    <a:srgbClr val="FFFFFF"/>
                  </a:solidFill>
                  <a:latin typeface="Poppins"/>
                  <a:ea typeface="Poppins"/>
                  <a:cs typeface="Poppins"/>
                  <a:sym typeface="Poppins"/>
                </a:rPr>
                <a:t>incididunt</a:t>
              </a:r>
              <a:r>
                <a:rPr lang="en-US" sz="1808" dirty="0">
                  <a:solidFill>
                    <a:srgbClr val="FFFFFF"/>
                  </a:solidFill>
                  <a:latin typeface="Poppins"/>
                  <a:ea typeface="Poppins"/>
                  <a:cs typeface="Poppins"/>
                  <a:sym typeface="Poppins"/>
                </a:rPr>
                <a:t> </a:t>
              </a:r>
              <a:r>
                <a:rPr lang="en-US" sz="1808" dirty="0" err="1">
                  <a:solidFill>
                    <a:srgbClr val="FFFFFF"/>
                  </a:solidFill>
                  <a:latin typeface="Poppins"/>
                  <a:ea typeface="Poppins"/>
                  <a:cs typeface="Poppins"/>
                  <a:sym typeface="Poppins"/>
                </a:rPr>
                <a:t>ut</a:t>
              </a:r>
              <a:r>
                <a:rPr lang="en-US" sz="1808" dirty="0">
                  <a:solidFill>
                    <a:srgbClr val="FFFFFF"/>
                  </a:solidFill>
                  <a:latin typeface="Poppins"/>
                  <a:ea typeface="Poppins"/>
                  <a:cs typeface="Poppins"/>
                  <a:sym typeface="Poppins"/>
                </a:rPr>
                <a:t> labore et dolore magna </a:t>
              </a:r>
              <a:r>
                <a:rPr lang="en-US" sz="1808" dirty="0" err="1">
                  <a:solidFill>
                    <a:srgbClr val="FFFFFF"/>
                  </a:solidFill>
                  <a:latin typeface="Poppins"/>
                  <a:ea typeface="Poppins"/>
                  <a:cs typeface="Poppins"/>
                  <a:sym typeface="Poppins"/>
                </a:rPr>
                <a:t>aliqua</a:t>
              </a:r>
              <a:r>
                <a:rPr lang="en-US" sz="1808" dirty="0">
                  <a:solidFill>
                    <a:srgbClr val="FFFFFF"/>
                  </a:solidFill>
                  <a:latin typeface="Poppins"/>
                  <a:ea typeface="Poppins"/>
                  <a:cs typeface="Poppins"/>
                  <a:sym typeface="Poppins"/>
                </a:rPr>
                <a:t>. </a:t>
              </a:r>
            </a:p>
          </p:txBody>
        </p:sp>
        <p:sp>
          <p:nvSpPr>
            <p:cNvPr id="43" name="Freeform 43"/>
            <p:cNvSpPr/>
            <p:nvPr/>
          </p:nvSpPr>
          <p:spPr>
            <a:xfrm>
              <a:off x="9629551" y="5334568"/>
              <a:ext cx="951024" cy="965061"/>
            </a:xfrm>
            <a:custGeom>
              <a:avLst/>
              <a:gdLst/>
              <a:ahLst/>
              <a:cxnLst/>
              <a:rect l="l" t="t" r="r" b="b"/>
              <a:pathLst>
                <a:path w="951024" h="965061">
                  <a:moveTo>
                    <a:pt x="0" y="0"/>
                  </a:moveTo>
                  <a:lnTo>
                    <a:pt x="951024" y="0"/>
                  </a:lnTo>
                  <a:lnTo>
                    <a:pt x="951024" y="965061"/>
                  </a:lnTo>
                  <a:lnTo>
                    <a:pt x="0" y="9650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grpSp>
        <p:nvGrpSpPr>
          <p:cNvPr id="58" name="Agrupar 57">
            <a:extLst>
              <a:ext uri="{FF2B5EF4-FFF2-40B4-BE49-F238E27FC236}">
                <a16:creationId xmlns:a16="http://schemas.microsoft.com/office/drawing/2014/main" id="{1D32ED8B-58C8-0227-2463-E41EC280BFCE}"/>
              </a:ext>
            </a:extLst>
          </p:cNvPr>
          <p:cNvGrpSpPr/>
          <p:nvPr/>
        </p:nvGrpSpPr>
        <p:grpSpPr>
          <a:xfrm>
            <a:off x="9310644" y="6944190"/>
            <a:ext cx="7786922" cy="1728723"/>
            <a:chOff x="9310644" y="6944190"/>
            <a:chExt cx="7786922" cy="1728723"/>
          </a:xfrm>
        </p:grpSpPr>
        <p:grpSp>
          <p:nvGrpSpPr>
            <p:cNvPr id="44" name="Group 44"/>
            <p:cNvGrpSpPr/>
            <p:nvPr/>
          </p:nvGrpSpPr>
          <p:grpSpPr>
            <a:xfrm>
              <a:off x="9310644" y="6944190"/>
              <a:ext cx="1588837" cy="1728723"/>
              <a:chOff x="0" y="0"/>
              <a:chExt cx="418459" cy="455302"/>
            </a:xfrm>
          </p:grpSpPr>
          <p:sp>
            <p:nvSpPr>
              <p:cNvPr id="45" name="Freeform 45"/>
              <p:cNvSpPr/>
              <p:nvPr/>
            </p:nvSpPr>
            <p:spPr>
              <a:xfrm>
                <a:off x="0" y="0"/>
                <a:ext cx="418459" cy="455302"/>
              </a:xfrm>
              <a:custGeom>
                <a:avLst/>
                <a:gdLst/>
                <a:ahLst/>
                <a:cxnLst/>
                <a:rect l="l" t="t" r="r" b="b"/>
                <a:pathLst>
                  <a:path w="418459" h="455302">
                    <a:moveTo>
                      <a:pt x="0" y="0"/>
                    </a:moveTo>
                    <a:lnTo>
                      <a:pt x="418459" y="0"/>
                    </a:lnTo>
                    <a:lnTo>
                      <a:pt x="418459" y="455302"/>
                    </a:lnTo>
                    <a:lnTo>
                      <a:pt x="0" y="455302"/>
                    </a:lnTo>
                    <a:close/>
                  </a:path>
                </a:pathLst>
              </a:custGeom>
              <a:solidFill>
                <a:srgbClr val="F2F2F2"/>
              </a:solidFill>
              <a:ln w="19050" cap="sq">
                <a:solidFill>
                  <a:srgbClr val="000000"/>
                </a:solidFill>
                <a:prstDash val="solid"/>
                <a:miter/>
              </a:ln>
            </p:spPr>
          </p:sp>
          <p:sp>
            <p:nvSpPr>
              <p:cNvPr id="46" name="TextBox 46"/>
              <p:cNvSpPr txBox="1"/>
              <p:nvPr/>
            </p:nvSpPr>
            <p:spPr>
              <a:xfrm>
                <a:off x="0" y="-38100"/>
                <a:ext cx="418459" cy="493402"/>
              </a:xfrm>
              <a:prstGeom prst="rect">
                <a:avLst/>
              </a:prstGeom>
            </p:spPr>
            <p:txBody>
              <a:bodyPr lIns="50800" tIns="50800" rIns="50800" bIns="50800" rtlCol="0" anchor="ctr"/>
              <a:lstStyle/>
              <a:p>
                <a:pPr algn="ctr">
                  <a:lnSpc>
                    <a:spcPts val="2659"/>
                  </a:lnSpc>
                </a:pPr>
                <a:endParaRPr/>
              </a:p>
            </p:txBody>
          </p:sp>
        </p:grpSp>
        <p:grpSp>
          <p:nvGrpSpPr>
            <p:cNvPr id="47" name="Group 47"/>
            <p:cNvGrpSpPr/>
            <p:nvPr/>
          </p:nvGrpSpPr>
          <p:grpSpPr>
            <a:xfrm>
              <a:off x="10899481" y="6944190"/>
              <a:ext cx="6198085" cy="1728723"/>
              <a:chOff x="0" y="0"/>
              <a:chExt cx="1632418" cy="455302"/>
            </a:xfrm>
          </p:grpSpPr>
          <p:sp>
            <p:nvSpPr>
              <p:cNvPr id="48" name="Freeform 48"/>
              <p:cNvSpPr/>
              <p:nvPr/>
            </p:nvSpPr>
            <p:spPr>
              <a:xfrm>
                <a:off x="0" y="0"/>
                <a:ext cx="1632418" cy="455302"/>
              </a:xfrm>
              <a:custGeom>
                <a:avLst/>
                <a:gdLst/>
                <a:ahLst/>
                <a:cxnLst/>
                <a:rect l="l" t="t" r="r" b="b"/>
                <a:pathLst>
                  <a:path w="1632418" h="455302">
                    <a:moveTo>
                      <a:pt x="0" y="0"/>
                    </a:moveTo>
                    <a:lnTo>
                      <a:pt x="1632418" y="0"/>
                    </a:lnTo>
                    <a:lnTo>
                      <a:pt x="1632418" y="455302"/>
                    </a:lnTo>
                    <a:lnTo>
                      <a:pt x="0" y="455302"/>
                    </a:lnTo>
                    <a:close/>
                  </a:path>
                </a:pathLst>
              </a:custGeom>
              <a:ln w="19050" cap="sq">
                <a:solidFill>
                  <a:srgbClr val="44541E"/>
                </a:solidFill>
                <a:prstDash val="solid"/>
                <a:miter/>
              </a:ln>
            </p:spPr>
          </p:sp>
          <p:sp>
            <p:nvSpPr>
              <p:cNvPr id="49" name="TextBox 49"/>
              <p:cNvSpPr txBox="1"/>
              <p:nvPr/>
            </p:nvSpPr>
            <p:spPr>
              <a:xfrm>
                <a:off x="0" y="-38100"/>
                <a:ext cx="1632418" cy="493402"/>
              </a:xfrm>
              <a:prstGeom prst="rect">
                <a:avLst/>
              </a:prstGeom>
            </p:spPr>
            <p:txBody>
              <a:bodyPr lIns="50800" tIns="50800" rIns="50800" bIns="50800" rtlCol="0" anchor="ctr"/>
              <a:lstStyle/>
              <a:p>
                <a:pPr algn="ctr">
                  <a:lnSpc>
                    <a:spcPts val="2659"/>
                  </a:lnSpc>
                </a:pPr>
                <a:endParaRPr/>
              </a:p>
            </p:txBody>
          </p:sp>
        </p:grpSp>
        <p:sp>
          <p:nvSpPr>
            <p:cNvPr id="50" name="TextBox 50"/>
            <p:cNvSpPr txBox="1"/>
            <p:nvPr/>
          </p:nvSpPr>
          <p:spPr>
            <a:xfrm>
              <a:off x="11274440" y="7218760"/>
              <a:ext cx="2697728" cy="349370"/>
            </a:xfrm>
            <a:prstGeom prst="rect">
              <a:avLst/>
            </a:prstGeom>
          </p:spPr>
          <p:txBody>
            <a:bodyPr lIns="0" tIns="0" rIns="0" bIns="0" rtlCol="0" anchor="t">
              <a:spAutoFit/>
            </a:bodyPr>
            <a:lstStyle/>
            <a:p>
              <a:pPr algn="l">
                <a:lnSpc>
                  <a:spcPts val="2734"/>
                </a:lnSpc>
              </a:pPr>
              <a:r>
                <a:rPr lang="en-US" sz="2508" b="1" dirty="0">
                  <a:solidFill>
                    <a:srgbClr val="FFFFFF"/>
                  </a:solidFill>
                  <a:latin typeface="Montserrat Bold"/>
                  <a:ea typeface="Montserrat Bold"/>
                  <a:cs typeface="Montserrat Bold"/>
                  <a:sym typeface="Montserrat Bold"/>
                </a:rPr>
                <a:t>Y</a:t>
              </a:r>
            </a:p>
          </p:txBody>
        </p:sp>
        <p:sp>
          <p:nvSpPr>
            <p:cNvPr id="51" name="TextBox 51"/>
            <p:cNvSpPr txBox="1"/>
            <p:nvPr/>
          </p:nvSpPr>
          <p:spPr>
            <a:xfrm>
              <a:off x="11274440" y="7708734"/>
              <a:ext cx="5527746" cy="794832"/>
            </a:xfrm>
            <a:prstGeom prst="rect">
              <a:avLst/>
            </a:prstGeom>
          </p:spPr>
          <p:txBody>
            <a:bodyPr lIns="0" tIns="0" rIns="0" bIns="0" rtlCol="0" anchor="t">
              <a:spAutoFit/>
            </a:bodyPr>
            <a:lstStyle/>
            <a:p>
              <a:pPr algn="l">
                <a:lnSpc>
                  <a:spcPts val="2061"/>
                </a:lnSpc>
              </a:pPr>
              <a:r>
                <a:rPr lang="en-US" sz="1808" dirty="0">
                  <a:solidFill>
                    <a:srgbClr val="FFFFFF"/>
                  </a:solidFill>
                  <a:latin typeface="Poppins"/>
                  <a:ea typeface="Poppins"/>
                  <a:cs typeface="Poppins"/>
                  <a:sym typeface="Poppins"/>
                </a:rPr>
                <a:t>Lorem ipsum dolor sit </a:t>
              </a:r>
              <a:r>
                <a:rPr lang="en-US" sz="1808" dirty="0" err="1">
                  <a:solidFill>
                    <a:srgbClr val="FFFFFF"/>
                  </a:solidFill>
                  <a:latin typeface="Poppins"/>
                  <a:ea typeface="Poppins"/>
                  <a:cs typeface="Poppins"/>
                  <a:sym typeface="Poppins"/>
                </a:rPr>
                <a:t>amet</a:t>
              </a:r>
              <a:r>
                <a:rPr lang="en-US" sz="1808" dirty="0">
                  <a:solidFill>
                    <a:srgbClr val="FFFFFF"/>
                  </a:solidFill>
                  <a:latin typeface="Poppins"/>
                  <a:ea typeface="Poppins"/>
                  <a:cs typeface="Poppins"/>
                  <a:sym typeface="Poppins"/>
                </a:rPr>
                <a:t>, </a:t>
              </a:r>
              <a:r>
                <a:rPr lang="en-US" sz="1808" dirty="0" err="1">
                  <a:solidFill>
                    <a:srgbClr val="FFFFFF"/>
                  </a:solidFill>
                  <a:latin typeface="Poppins"/>
                  <a:ea typeface="Poppins"/>
                  <a:cs typeface="Poppins"/>
                  <a:sym typeface="Poppins"/>
                </a:rPr>
                <a:t>consectetur</a:t>
              </a:r>
              <a:r>
                <a:rPr lang="en-US" sz="1808" dirty="0">
                  <a:solidFill>
                    <a:srgbClr val="FFFFFF"/>
                  </a:solidFill>
                  <a:latin typeface="Poppins"/>
                  <a:ea typeface="Poppins"/>
                  <a:cs typeface="Poppins"/>
                  <a:sym typeface="Poppins"/>
                </a:rPr>
                <a:t> </a:t>
              </a:r>
              <a:r>
                <a:rPr lang="en-US" sz="1808" dirty="0" err="1">
                  <a:solidFill>
                    <a:srgbClr val="FFFFFF"/>
                  </a:solidFill>
                  <a:latin typeface="Poppins"/>
                  <a:ea typeface="Poppins"/>
                  <a:cs typeface="Poppins"/>
                  <a:sym typeface="Poppins"/>
                </a:rPr>
                <a:t>adipiscing</a:t>
              </a:r>
              <a:r>
                <a:rPr lang="en-US" sz="1808" dirty="0">
                  <a:solidFill>
                    <a:srgbClr val="FFFFFF"/>
                  </a:solidFill>
                  <a:latin typeface="Poppins"/>
                  <a:ea typeface="Poppins"/>
                  <a:cs typeface="Poppins"/>
                  <a:sym typeface="Poppins"/>
                </a:rPr>
                <a:t> </a:t>
              </a:r>
              <a:r>
                <a:rPr lang="en-US" sz="1808" dirty="0" err="1">
                  <a:solidFill>
                    <a:srgbClr val="FFFFFF"/>
                  </a:solidFill>
                  <a:latin typeface="Poppins"/>
                  <a:ea typeface="Poppins"/>
                  <a:cs typeface="Poppins"/>
                  <a:sym typeface="Poppins"/>
                </a:rPr>
                <a:t>elit</a:t>
              </a:r>
              <a:r>
                <a:rPr lang="en-US" sz="1808" dirty="0">
                  <a:solidFill>
                    <a:srgbClr val="FFFFFF"/>
                  </a:solidFill>
                  <a:latin typeface="Poppins"/>
                  <a:ea typeface="Poppins"/>
                  <a:cs typeface="Poppins"/>
                  <a:sym typeface="Poppins"/>
                </a:rPr>
                <a:t>, sed do </a:t>
              </a:r>
              <a:r>
                <a:rPr lang="en-US" sz="1808" dirty="0" err="1">
                  <a:solidFill>
                    <a:srgbClr val="FFFFFF"/>
                  </a:solidFill>
                  <a:latin typeface="Poppins"/>
                  <a:ea typeface="Poppins"/>
                  <a:cs typeface="Poppins"/>
                  <a:sym typeface="Poppins"/>
                </a:rPr>
                <a:t>eiusmod</a:t>
              </a:r>
              <a:r>
                <a:rPr lang="en-US" sz="1808" dirty="0">
                  <a:solidFill>
                    <a:srgbClr val="FFFFFF"/>
                  </a:solidFill>
                  <a:latin typeface="Poppins"/>
                  <a:ea typeface="Poppins"/>
                  <a:cs typeface="Poppins"/>
                  <a:sym typeface="Poppins"/>
                </a:rPr>
                <a:t> </a:t>
              </a:r>
              <a:r>
                <a:rPr lang="en-US" sz="1808" dirty="0" err="1">
                  <a:solidFill>
                    <a:srgbClr val="FFFFFF"/>
                  </a:solidFill>
                  <a:latin typeface="Poppins"/>
                  <a:ea typeface="Poppins"/>
                  <a:cs typeface="Poppins"/>
                  <a:sym typeface="Poppins"/>
                </a:rPr>
                <a:t>tempor</a:t>
              </a:r>
              <a:r>
                <a:rPr lang="en-US" sz="1808" dirty="0">
                  <a:solidFill>
                    <a:srgbClr val="FFFFFF"/>
                  </a:solidFill>
                  <a:latin typeface="Poppins"/>
                  <a:ea typeface="Poppins"/>
                  <a:cs typeface="Poppins"/>
                  <a:sym typeface="Poppins"/>
                </a:rPr>
                <a:t> </a:t>
              </a:r>
              <a:r>
                <a:rPr lang="en-US" sz="1808" dirty="0" err="1">
                  <a:solidFill>
                    <a:srgbClr val="FFFFFF"/>
                  </a:solidFill>
                  <a:latin typeface="Poppins"/>
                  <a:ea typeface="Poppins"/>
                  <a:cs typeface="Poppins"/>
                  <a:sym typeface="Poppins"/>
                </a:rPr>
                <a:t>incididunt</a:t>
              </a:r>
              <a:r>
                <a:rPr lang="en-US" sz="1808" dirty="0">
                  <a:solidFill>
                    <a:srgbClr val="FFFFFF"/>
                  </a:solidFill>
                  <a:latin typeface="Poppins"/>
                  <a:ea typeface="Poppins"/>
                  <a:cs typeface="Poppins"/>
                  <a:sym typeface="Poppins"/>
                </a:rPr>
                <a:t> </a:t>
              </a:r>
              <a:r>
                <a:rPr lang="en-US" sz="1808" dirty="0" err="1">
                  <a:solidFill>
                    <a:srgbClr val="FFFFFF"/>
                  </a:solidFill>
                  <a:latin typeface="Poppins"/>
                  <a:ea typeface="Poppins"/>
                  <a:cs typeface="Poppins"/>
                  <a:sym typeface="Poppins"/>
                </a:rPr>
                <a:t>ut</a:t>
              </a:r>
              <a:r>
                <a:rPr lang="en-US" sz="1808" dirty="0">
                  <a:solidFill>
                    <a:srgbClr val="FFFFFF"/>
                  </a:solidFill>
                  <a:latin typeface="Poppins"/>
                  <a:ea typeface="Poppins"/>
                  <a:cs typeface="Poppins"/>
                  <a:sym typeface="Poppins"/>
                </a:rPr>
                <a:t> labore et dolore magna </a:t>
              </a:r>
              <a:r>
                <a:rPr lang="en-US" sz="1808" dirty="0" err="1">
                  <a:solidFill>
                    <a:srgbClr val="FFFFFF"/>
                  </a:solidFill>
                  <a:latin typeface="Poppins"/>
                  <a:ea typeface="Poppins"/>
                  <a:cs typeface="Poppins"/>
                  <a:sym typeface="Poppins"/>
                </a:rPr>
                <a:t>aliqua</a:t>
              </a:r>
              <a:r>
                <a:rPr lang="en-US" sz="1808" dirty="0">
                  <a:solidFill>
                    <a:srgbClr val="FFFFFF"/>
                  </a:solidFill>
                  <a:latin typeface="Poppins"/>
                  <a:ea typeface="Poppins"/>
                  <a:cs typeface="Poppins"/>
                  <a:sym typeface="Poppins"/>
                </a:rPr>
                <a:t>. </a:t>
              </a:r>
            </a:p>
          </p:txBody>
        </p:sp>
        <p:sp>
          <p:nvSpPr>
            <p:cNvPr id="52" name="Freeform 52"/>
            <p:cNvSpPr/>
            <p:nvPr/>
          </p:nvSpPr>
          <p:spPr>
            <a:xfrm>
              <a:off x="9629551" y="7379158"/>
              <a:ext cx="951024" cy="965061"/>
            </a:xfrm>
            <a:custGeom>
              <a:avLst/>
              <a:gdLst/>
              <a:ahLst/>
              <a:cxnLst/>
              <a:rect l="l" t="t" r="r" b="b"/>
              <a:pathLst>
                <a:path w="951024" h="965061">
                  <a:moveTo>
                    <a:pt x="0" y="0"/>
                  </a:moveTo>
                  <a:lnTo>
                    <a:pt x="951024" y="0"/>
                  </a:lnTo>
                  <a:lnTo>
                    <a:pt x="951024" y="965061"/>
                  </a:lnTo>
                  <a:lnTo>
                    <a:pt x="0" y="9650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53" name="Freeform 53"/>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9"/>
            <a:stretch>
              <a:fillRect b="-29903"/>
            </a:stretch>
          </a:blipFill>
        </p:spPr>
      </p:sp>
      <p:sp>
        <p:nvSpPr>
          <p:cNvPr id="54" name="Freeform 54"/>
          <p:cNvSpPr/>
          <p:nvPr/>
        </p:nvSpPr>
        <p:spPr>
          <a:xfrm>
            <a:off x="15267835" y="825825"/>
            <a:ext cx="2318430" cy="962462"/>
          </a:xfrm>
          <a:custGeom>
            <a:avLst/>
            <a:gdLst/>
            <a:ahLst/>
            <a:cxnLst/>
            <a:rect l="l" t="t" r="r" b="b"/>
            <a:pathLst>
              <a:path w="2318430" h="962462">
                <a:moveTo>
                  <a:pt x="0" y="0"/>
                </a:moveTo>
                <a:lnTo>
                  <a:pt x="2318430" y="0"/>
                </a:lnTo>
                <a:lnTo>
                  <a:pt x="2318430" y="962462"/>
                </a:lnTo>
                <a:lnTo>
                  <a:pt x="0" y="962462"/>
                </a:lnTo>
                <a:lnTo>
                  <a:pt x="0" y="0"/>
                </a:lnTo>
                <a:close/>
              </a:path>
            </a:pathLst>
          </a:custGeom>
          <a:blipFill>
            <a:blip r:embed="rId10"/>
            <a:stretch>
              <a:fillRect t="-3279"/>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53288" y="3836633"/>
            <a:ext cx="11508020" cy="1150802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A6217"/>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200942" y="2188321"/>
            <a:ext cx="6897737" cy="689773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t="-25046" b="-25046"/>
              </a:stretch>
            </a:blipFill>
            <a:ln w="161925" cap="sq">
              <a:solidFill>
                <a:srgbClr val="FFFFFF"/>
              </a:solidFill>
              <a:prstDash val="solid"/>
              <a:miter/>
            </a:ln>
          </p:spPr>
        </p:sp>
      </p:grpSp>
      <p:sp>
        <p:nvSpPr>
          <p:cNvPr id="7" name="TextBox 7"/>
          <p:cNvSpPr txBox="1"/>
          <p:nvPr/>
        </p:nvSpPr>
        <p:spPr>
          <a:xfrm>
            <a:off x="9338325" y="2949609"/>
            <a:ext cx="7920975" cy="1170493"/>
          </a:xfrm>
          <a:prstGeom prst="rect">
            <a:avLst/>
          </a:prstGeom>
        </p:spPr>
        <p:txBody>
          <a:bodyPr lIns="0" tIns="0" rIns="0" bIns="0" rtlCol="0" anchor="t">
            <a:spAutoFit/>
          </a:bodyPr>
          <a:lstStyle/>
          <a:p>
            <a:pPr marL="0" lvl="0" indent="0" algn="l">
              <a:lnSpc>
                <a:spcPts val="8524"/>
              </a:lnSpc>
              <a:spcBef>
                <a:spcPct val="0"/>
              </a:spcBef>
            </a:pPr>
            <a:r>
              <a:rPr lang="en-US" sz="9471" b="1" spc="-284" dirty="0" err="1">
                <a:solidFill>
                  <a:srgbClr val="263627"/>
                </a:solidFill>
                <a:latin typeface="Poppins" panose="00000500000000000000" pitchFamily="2" charset="0"/>
                <a:ea typeface="All Round Gothic 2 Light"/>
                <a:cs typeface="Poppins" panose="00000500000000000000" pitchFamily="2" charset="0"/>
                <a:sym typeface="All Round Gothic 2 Light"/>
              </a:rPr>
              <a:t>Título</a:t>
            </a:r>
            <a:r>
              <a:rPr lang="en-US" sz="9471" b="1" spc="-284" dirty="0">
                <a:solidFill>
                  <a:srgbClr val="263627"/>
                </a:solidFill>
                <a:latin typeface="Poppins" panose="00000500000000000000" pitchFamily="2" charset="0"/>
                <a:ea typeface="All Round Gothic 2 Light"/>
                <a:cs typeface="Poppins" panose="00000500000000000000" pitchFamily="2" charset="0"/>
                <a:sym typeface="All Round Gothic 2 Light"/>
              </a:rPr>
              <a:t> </a:t>
            </a:r>
            <a:r>
              <a:rPr lang="en-US" sz="9471" spc="-284" dirty="0">
                <a:solidFill>
                  <a:srgbClr val="263627"/>
                </a:solidFill>
                <a:latin typeface="Poppins" panose="00000500000000000000" pitchFamily="2" charset="0"/>
                <a:ea typeface="All Round Gothic 2 Light"/>
                <a:cs typeface="Poppins" panose="00000500000000000000" pitchFamily="2" charset="0"/>
                <a:sym typeface="All Round Gothic 2 Light"/>
              </a:rPr>
              <a:t>Legal</a:t>
            </a:r>
            <a:endParaRPr lang="en-US" sz="9471" u="none" strike="noStrike" spc="-284" dirty="0">
              <a:solidFill>
                <a:srgbClr val="263627"/>
              </a:solidFill>
              <a:latin typeface="Poppins" panose="00000500000000000000" pitchFamily="2" charset="0"/>
              <a:ea typeface="All Round Gothic 2 Light"/>
              <a:cs typeface="Poppins" panose="00000500000000000000" pitchFamily="2" charset="0"/>
              <a:sym typeface="All Round Gothic 2 Light"/>
            </a:endParaRPr>
          </a:p>
        </p:txBody>
      </p:sp>
      <p:sp>
        <p:nvSpPr>
          <p:cNvPr id="8" name="TextBox 8"/>
          <p:cNvSpPr txBox="1"/>
          <p:nvPr/>
        </p:nvSpPr>
        <p:spPr>
          <a:xfrm>
            <a:off x="9338325" y="1988296"/>
            <a:ext cx="3442016" cy="476287"/>
          </a:xfrm>
          <a:prstGeom prst="rect">
            <a:avLst/>
          </a:prstGeom>
        </p:spPr>
        <p:txBody>
          <a:bodyPr lIns="0" tIns="0" rIns="0" bIns="0" rtlCol="0" anchor="t">
            <a:spAutoFit/>
          </a:bodyPr>
          <a:lstStyle/>
          <a:p>
            <a:pPr algn="l">
              <a:lnSpc>
                <a:spcPts val="4079"/>
              </a:lnSpc>
            </a:pPr>
            <a:r>
              <a:rPr lang="en-US" sz="2400" b="1" dirty="0" err="1">
                <a:solidFill>
                  <a:srgbClr val="263627"/>
                </a:solidFill>
                <a:latin typeface="Poppins" panose="00000500000000000000" pitchFamily="2" charset="0"/>
                <a:ea typeface="Arial Nova Bold"/>
                <a:cs typeface="Poppins" panose="00000500000000000000" pitchFamily="2" charset="0"/>
                <a:sym typeface="Arial Nova Bold"/>
              </a:rPr>
              <a:t>Subtítulo</a:t>
            </a:r>
            <a:endParaRPr lang="en-US" sz="2400" b="1" dirty="0">
              <a:solidFill>
                <a:srgbClr val="263627"/>
              </a:solidFill>
              <a:latin typeface="Poppins" panose="00000500000000000000" pitchFamily="2" charset="0"/>
              <a:ea typeface="Arial Nova Bold"/>
              <a:cs typeface="Poppins" panose="00000500000000000000" pitchFamily="2" charset="0"/>
              <a:sym typeface="Arial Nova Bold"/>
            </a:endParaRPr>
          </a:p>
        </p:txBody>
      </p:sp>
      <p:sp>
        <p:nvSpPr>
          <p:cNvPr id="9" name="TextBox 9"/>
          <p:cNvSpPr txBox="1"/>
          <p:nvPr/>
        </p:nvSpPr>
        <p:spPr>
          <a:xfrm>
            <a:off x="9338325" y="4497676"/>
            <a:ext cx="7437260" cy="1692275"/>
          </a:xfrm>
          <a:prstGeom prst="rect">
            <a:avLst/>
          </a:prstGeom>
        </p:spPr>
        <p:txBody>
          <a:bodyPr lIns="0" tIns="0" rIns="0" bIns="0" rtlCol="0" anchor="t">
            <a:spAutoFit/>
          </a:bodyPr>
          <a:lstStyle/>
          <a:p>
            <a:pPr algn="l">
              <a:lnSpc>
                <a:spcPts val="3400"/>
              </a:lnSpc>
            </a:pPr>
            <a:r>
              <a:rPr lang="en-US" sz="2000" dirty="0">
                <a:solidFill>
                  <a:srgbClr val="263627"/>
                </a:solidFill>
                <a:latin typeface="Poppins" panose="00000500000000000000" pitchFamily="2" charset="0"/>
                <a:ea typeface="Arial Nova"/>
                <a:cs typeface="Poppins" panose="00000500000000000000" pitchFamily="2" charset="0"/>
                <a:sym typeface="Arial Nova"/>
              </a:rPr>
              <a:t>Lorem ipsum dolor sit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amet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consectetur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adipiscing</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elit</a:t>
            </a:r>
            <a:r>
              <a:rPr lang="en-US" sz="2000" dirty="0">
                <a:solidFill>
                  <a:srgbClr val="263627"/>
                </a:solidFill>
                <a:latin typeface="Poppins" panose="00000500000000000000" pitchFamily="2" charset="0"/>
                <a:ea typeface="Arial Nova"/>
                <a:cs typeface="Poppins" panose="00000500000000000000" pitchFamily="2" charset="0"/>
                <a:sym typeface="Arial Nova"/>
              </a:rPr>
              <a:t>. Sed at ipsum vitae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lacus</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lobortis</a:t>
            </a:r>
            <a:r>
              <a:rPr lang="en-US" sz="2000" dirty="0">
                <a:solidFill>
                  <a:srgbClr val="263627"/>
                </a:solidFill>
                <a:latin typeface="Poppins" panose="00000500000000000000" pitchFamily="2" charset="0"/>
                <a:ea typeface="Arial Nova"/>
                <a:cs typeface="Poppins" panose="00000500000000000000" pitchFamily="2" charset="0"/>
                <a:sym typeface="Arial Nova"/>
              </a:rPr>
              <a:t> lacinia. Donec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tristique</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arcu</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massa</a:t>
            </a:r>
            <a:r>
              <a:rPr lang="en-US" sz="2000" dirty="0">
                <a:solidFill>
                  <a:srgbClr val="263627"/>
                </a:solidFill>
                <a:latin typeface="Poppins" panose="00000500000000000000" pitchFamily="2" charset="0"/>
                <a:ea typeface="Arial Nova"/>
                <a:cs typeface="Poppins" panose="00000500000000000000" pitchFamily="2" charset="0"/>
                <a:sym typeface="Arial Nova"/>
              </a:rPr>
              <a:t>, at pharetra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tortor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feugiat</a:t>
            </a:r>
            <a:r>
              <a:rPr lang="en-US" sz="2000" dirty="0">
                <a:solidFill>
                  <a:srgbClr val="263627"/>
                </a:solidFill>
                <a:latin typeface="Poppins" panose="00000500000000000000" pitchFamily="2" charset="0"/>
                <a:ea typeface="Arial Nova"/>
                <a:cs typeface="Poppins" panose="00000500000000000000" pitchFamily="2" charset="0"/>
                <a:sym typeface="Arial Nova"/>
              </a:rPr>
              <a:t> non.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Etiam</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vehicula</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hendrerit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aliquet</a:t>
            </a:r>
            <a:r>
              <a:rPr lang="en-US" sz="2000" dirty="0">
                <a:solidFill>
                  <a:srgbClr val="263627"/>
                </a:solidFill>
                <a:latin typeface="Poppins" panose="00000500000000000000" pitchFamily="2" charset="0"/>
                <a:ea typeface="Arial Nova"/>
                <a:cs typeface="Poppins" panose="00000500000000000000" pitchFamily="2" charset="0"/>
                <a:sym typeface="Arial Nova"/>
              </a:rPr>
              <a:t>. Donec sed </a:t>
            </a:r>
            <a:r>
              <a:rPr lang="en-US" sz="2000" dirty="0" err="1">
                <a:solidFill>
                  <a:srgbClr val="263627"/>
                </a:solidFill>
                <a:latin typeface="Poppins" panose="00000500000000000000" pitchFamily="2" charset="0"/>
                <a:ea typeface="Arial Nova"/>
                <a:cs typeface="Poppins" panose="00000500000000000000" pitchFamily="2" charset="0"/>
                <a:sym typeface="Arial Nova"/>
              </a:rPr>
              <a:t>nulla</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dapibus</a:t>
            </a:r>
            <a:endParaRPr lang="en-US" sz="2000" dirty="0">
              <a:solidFill>
                <a:srgbClr val="263627"/>
              </a:solidFill>
              <a:latin typeface="Poppins" panose="00000500000000000000" pitchFamily="2" charset="0"/>
              <a:ea typeface="Arial Nova"/>
              <a:cs typeface="Poppins" panose="00000500000000000000" pitchFamily="2" charset="0"/>
              <a:sym typeface="Arial Nova"/>
            </a:endParaRPr>
          </a:p>
        </p:txBody>
      </p:sp>
      <p:sp>
        <p:nvSpPr>
          <p:cNvPr id="10" name="TextBox 10"/>
          <p:cNvSpPr txBox="1"/>
          <p:nvPr/>
        </p:nvSpPr>
        <p:spPr>
          <a:xfrm>
            <a:off x="9338325" y="6456651"/>
            <a:ext cx="7437260" cy="1263650"/>
          </a:xfrm>
          <a:prstGeom prst="rect">
            <a:avLst/>
          </a:prstGeom>
        </p:spPr>
        <p:txBody>
          <a:bodyPr lIns="0" tIns="0" rIns="0" bIns="0" rtlCol="0" anchor="t">
            <a:spAutoFit/>
          </a:bodyPr>
          <a:lstStyle/>
          <a:p>
            <a:pPr algn="l">
              <a:lnSpc>
                <a:spcPts val="3400"/>
              </a:lnSpc>
            </a:pPr>
            <a:r>
              <a:rPr lang="en-US" sz="2000" dirty="0">
                <a:solidFill>
                  <a:srgbClr val="263627"/>
                </a:solidFill>
                <a:latin typeface="Poppins" panose="00000500000000000000" pitchFamily="2" charset="0"/>
                <a:ea typeface="Arial Nova"/>
                <a:cs typeface="Poppins" panose="00000500000000000000" pitchFamily="2" charset="0"/>
                <a:sym typeface="Arial Nova"/>
              </a:rPr>
              <a:t>Lorem ipsum dolor sit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amet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consectetur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adipiscing</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elit</a:t>
            </a:r>
            <a:r>
              <a:rPr lang="en-US" sz="2000" dirty="0">
                <a:solidFill>
                  <a:srgbClr val="263627"/>
                </a:solidFill>
                <a:latin typeface="Poppins" panose="00000500000000000000" pitchFamily="2" charset="0"/>
                <a:ea typeface="Arial Nova"/>
                <a:cs typeface="Poppins" panose="00000500000000000000" pitchFamily="2" charset="0"/>
                <a:sym typeface="Arial Nova"/>
              </a:rPr>
              <a:t>. Sed at ipsum vitae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lacus</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lobortis</a:t>
            </a:r>
            <a:r>
              <a:rPr lang="en-US" sz="2000" dirty="0">
                <a:solidFill>
                  <a:srgbClr val="263627"/>
                </a:solidFill>
                <a:latin typeface="Poppins" panose="00000500000000000000" pitchFamily="2" charset="0"/>
                <a:ea typeface="Arial Nova"/>
                <a:cs typeface="Poppins" panose="00000500000000000000" pitchFamily="2" charset="0"/>
                <a:sym typeface="Arial Nova"/>
              </a:rPr>
              <a:t> lacinia. Donec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tristique</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arcu</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massa</a:t>
            </a:r>
            <a:r>
              <a:rPr lang="en-US" sz="2000" dirty="0">
                <a:solidFill>
                  <a:srgbClr val="263627"/>
                </a:solidFill>
                <a:latin typeface="Poppins" panose="00000500000000000000" pitchFamily="2" charset="0"/>
                <a:ea typeface="Arial Nova"/>
                <a:cs typeface="Poppins" panose="00000500000000000000" pitchFamily="2" charset="0"/>
                <a:sym typeface="Arial Nova"/>
              </a:rPr>
              <a:t>, at pharetra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tortor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feugiat</a:t>
            </a:r>
            <a:r>
              <a:rPr lang="en-US" sz="2000" dirty="0">
                <a:solidFill>
                  <a:srgbClr val="263627"/>
                </a:solidFill>
                <a:latin typeface="Poppins" panose="00000500000000000000" pitchFamily="2" charset="0"/>
                <a:ea typeface="Arial Nova"/>
                <a:cs typeface="Poppins" panose="00000500000000000000" pitchFamily="2" charset="0"/>
                <a:sym typeface="Arial Nova"/>
              </a:rPr>
              <a:t> non.</a:t>
            </a:r>
          </a:p>
        </p:txBody>
      </p:sp>
      <p:sp>
        <p:nvSpPr>
          <p:cNvPr id="11" name="Freeform 11"/>
          <p:cNvSpPr/>
          <p:nvPr/>
        </p:nvSpPr>
        <p:spPr>
          <a:xfrm>
            <a:off x="349396" y="384494"/>
            <a:ext cx="2219042" cy="951414"/>
          </a:xfrm>
          <a:custGeom>
            <a:avLst/>
            <a:gdLst/>
            <a:ahLst/>
            <a:cxnLst/>
            <a:rect l="l" t="t" r="r" b="b"/>
            <a:pathLst>
              <a:path w="2219042" h="951414">
                <a:moveTo>
                  <a:pt x="0" y="0"/>
                </a:moveTo>
                <a:lnTo>
                  <a:pt x="2219041" y="0"/>
                </a:lnTo>
                <a:lnTo>
                  <a:pt x="2219041" y="951414"/>
                </a:lnTo>
                <a:lnTo>
                  <a:pt x="0" y="951414"/>
                </a:lnTo>
                <a:lnTo>
                  <a:pt x="0" y="0"/>
                </a:lnTo>
                <a:close/>
              </a:path>
            </a:pathLst>
          </a:custGeom>
          <a:blipFill>
            <a:blip r:embed="rId3"/>
            <a:stretch>
              <a:fillRect/>
            </a:stretch>
          </a:blipFill>
        </p:spPr>
      </p:sp>
      <p:sp>
        <p:nvSpPr>
          <p:cNvPr id="12" name="Freeform 12"/>
          <p:cNvSpPr/>
          <p:nvPr/>
        </p:nvSpPr>
        <p:spPr>
          <a:xfrm>
            <a:off x="668511" y="399942"/>
            <a:ext cx="440340" cy="520559"/>
          </a:xfrm>
          <a:custGeom>
            <a:avLst/>
            <a:gdLst/>
            <a:ahLst/>
            <a:cxnLst/>
            <a:rect l="l" t="t" r="r" b="b"/>
            <a:pathLst>
              <a:path w="440340" h="520559">
                <a:moveTo>
                  <a:pt x="0" y="0"/>
                </a:moveTo>
                <a:lnTo>
                  <a:pt x="440340" y="0"/>
                </a:lnTo>
                <a:lnTo>
                  <a:pt x="440340" y="520559"/>
                </a:lnTo>
                <a:lnTo>
                  <a:pt x="0" y="520559"/>
                </a:lnTo>
                <a:lnTo>
                  <a:pt x="0" y="0"/>
                </a:lnTo>
                <a:close/>
              </a:path>
            </a:pathLst>
          </a:custGeom>
          <a:blipFill>
            <a:blip r:embed="rId4"/>
            <a:stretch>
              <a:fillRect l="-77058" t="-6063" r="-349450" b="-84890"/>
            </a:stretch>
          </a:blipFill>
        </p:spPr>
      </p:sp>
      <p:sp>
        <p:nvSpPr>
          <p:cNvPr id="13" name="Freeform 13"/>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5"/>
            <a:stretch>
              <a:fillRect b="-22691"/>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284897"/>
            <a:ext cx="9514569" cy="3585360"/>
            <a:chOff x="0" y="0"/>
            <a:chExt cx="2505895" cy="944292"/>
          </a:xfrm>
        </p:grpSpPr>
        <p:sp>
          <p:nvSpPr>
            <p:cNvPr id="3" name="Freeform 3"/>
            <p:cNvSpPr/>
            <p:nvPr/>
          </p:nvSpPr>
          <p:spPr>
            <a:xfrm>
              <a:off x="0" y="0"/>
              <a:ext cx="2505895" cy="944292"/>
            </a:xfrm>
            <a:custGeom>
              <a:avLst/>
              <a:gdLst/>
              <a:ahLst/>
              <a:cxnLst/>
              <a:rect l="l" t="t" r="r" b="b"/>
              <a:pathLst>
                <a:path w="2505895" h="944292">
                  <a:moveTo>
                    <a:pt x="0" y="0"/>
                  </a:moveTo>
                  <a:lnTo>
                    <a:pt x="2505895" y="0"/>
                  </a:lnTo>
                  <a:lnTo>
                    <a:pt x="2505895" y="944292"/>
                  </a:lnTo>
                  <a:lnTo>
                    <a:pt x="0" y="944292"/>
                  </a:lnTo>
                  <a:close/>
                </a:path>
              </a:pathLst>
            </a:custGeom>
            <a:solidFill>
              <a:srgbClr val="7B953F"/>
            </a:solidFill>
          </p:spPr>
        </p:sp>
        <p:sp>
          <p:nvSpPr>
            <p:cNvPr id="4" name="TextBox 4"/>
            <p:cNvSpPr txBox="1"/>
            <p:nvPr/>
          </p:nvSpPr>
          <p:spPr>
            <a:xfrm>
              <a:off x="0" y="9525"/>
              <a:ext cx="2505895" cy="934767"/>
            </a:xfrm>
            <a:prstGeom prst="rect">
              <a:avLst/>
            </a:prstGeom>
          </p:spPr>
          <p:txBody>
            <a:bodyPr lIns="50800" tIns="50800" rIns="50800" bIns="50800" rtlCol="0" anchor="ctr"/>
            <a:lstStyle/>
            <a:p>
              <a:pPr algn="ctr">
                <a:lnSpc>
                  <a:spcPts val="2749"/>
                </a:lnSpc>
              </a:pPr>
              <a:endParaRPr/>
            </a:p>
          </p:txBody>
        </p:sp>
      </p:grpSp>
      <p:grpSp>
        <p:nvGrpSpPr>
          <p:cNvPr id="5" name="Group 5"/>
          <p:cNvGrpSpPr/>
          <p:nvPr/>
        </p:nvGrpSpPr>
        <p:grpSpPr>
          <a:xfrm>
            <a:off x="1261815" y="1507783"/>
            <a:ext cx="15764370" cy="4362320"/>
            <a:chOff x="0" y="0"/>
            <a:chExt cx="2442313" cy="675837"/>
          </a:xfrm>
        </p:grpSpPr>
        <p:sp>
          <p:nvSpPr>
            <p:cNvPr id="6" name="Freeform 6"/>
            <p:cNvSpPr/>
            <p:nvPr/>
          </p:nvSpPr>
          <p:spPr>
            <a:xfrm>
              <a:off x="0" y="0"/>
              <a:ext cx="2442313" cy="675837"/>
            </a:xfrm>
            <a:custGeom>
              <a:avLst/>
              <a:gdLst/>
              <a:ahLst/>
              <a:cxnLst/>
              <a:rect l="l" t="t" r="r" b="b"/>
              <a:pathLst>
                <a:path w="2442313" h="675837">
                  <a:moveTo>
                    <a:pt x="11295" y="0"/>
                  </a:moveTo>
                  <a:lnTo>
                    <a:pt x="2431018" y="0"/>
                  </a:lnTo>
                  <a:cubicBezTo>
                    <a:pt x="2434014" y="0"/>
                    <a:pt x="2436887" y="1190"/>
                    <a:pt x="2439005" y="3308"/>
                  </a:cubicBezTo>
                  <a:cubicBezTo>
                    <a:pt x="2441123" y="5427"/>
                    <a:pt x="2442313" y="8300"/>
                    <a:pt x="2442313" y="11295"/>
                  </a:cubicBezTo>
                  <a:lnTo>
                    <a:pt x="2442313" y="664542"/>
                  </a:lnTo>
                  <a:cubicBezTo>
                    <a:pt x="2442313" y="670780"/>
                    <a:pt x="2437256" y="675837"/>
                    <a:pt x="2431018" y="675837"/>
                  </a:cubicBezTo>
                  <a:lnTo>
                    <a:pt x="11295" y="675837"/>
                  </a:lnTo>
                  <a:cubicBezTo>
                    <a:pt x="5057" y="675837"/>
                    <a:pt x="0" y="670780"/>
                    <a:pt x="0" y="664542"/>
                  </a:cubicBezTo>
                  <a:lnTo>
                    <a:pt x="0" y="11295"/>
                  </a:lnTo>
                  <a:cubicBezTo>
                    <a:pt x="0" y="5057"/>
                    <a:pt x="5057" y="0"/>
                    <a:pt x="11295" y="0"/>
                  </a:cubicBezTo>
                  <a:close/>
                </a:path>
              </a:pathLst>
            </a:custGeom>
            <a:blipFill>
              <a:blip r:embed="rId2"/>
              <a:stretch>
                <a:fillRect t="-120584" b="-20633"/>
              </a:stretch>
            </a:blipFill>
          </p:spPr>
        </p:sp>
      </p:grpSp>
      <p:sp>
        <p:nvSpPr>
          <p:cNvPr id="7" name="TextBox 7"/>
          <p:cNvSpPr txBox="1"/>
          <p:nvPr/>
        </p:nvSpPr>
        <p:spPr>
          <a:xfrm>
            <a:off x="10591800" y="6232490"/>
            <a:ext cx="4967897" cy="3044551"/>
          </a:xfrm>
          <a:prstGeom prst="rect">
            <a:avLst/>
          </a:prstGeom>
        </p:spPr>
        <p:txBody>
          <a:bodyPr lIns="0" tIns="0" rIns="0" bIns="0" rtlCol="0" anchor="t">
            <a:spAutoFit/>
          </a:bodyPr>
          <a:lstStyle/>
          <a:p>
            <a:pPr algn="l">
              <a:lnSpc>
                <a:spcPts val="7920"/>
              </a:lnSpc>
            </a:pPr>
            <a:r>
              <a:rPr lang="en-US" sz="7200" b="1" dirty="0">
                <a:solidFill>
                  <a:srgbClr val="7B953F"/>
                </a:solidFill>
                <a:latin typeface="Poppins" panose="00000500000000000000" pitchFamily="2" charset="0"/>
                <a:ea typeface="All Round Gothic 2 Light"/>
                <a:cs typeface="Poppins" panose="00000500000000000000" pitchFamily="2" charset="0"/>
                <a:sym typeface="All Round Gothic 2 Light"/>
              </a:rPr>
              <a:t>AQUI PODE SER UM TÍTULO</a:t>
            </a:r>
          </a:p>
        </p:txBody>
      </p:sp>
      <p:sp>
        <p:nvSpPr>
          <p:cNvPr id="8" name="TextBox 8"/>
          <p:cNvSpPr txBox="1"/>
          <p:nvPr/>
        </p:nvSpPr>
        <p:spPr>
          <a:xfrm>
            <a:off x="1831154" y="6744606"/>
            <a:ext cx="2086533" cy="2079625"/>
          </a:xfrm>
          <a:prstGeom prst="rect">
            <a:avLst/>
          </a:prstGeom>
        </p:spPr>
        <p:txBody>
          <a:bodyPr lIns="0" tIns="0" rIns="0" bIns="0" rtlCol="0" anchor="t">
            <a:spAutoFit/>
          </a:bodyPr>
          <a:lstStyle/>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TEE OFF</a:t>
            </a:r>
          </a:p>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FAIRWAY</a:t>
            </a:r>
          </a:p>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HAZARDS</a:t>
            </a:r>
          </a:p>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CADDIE</a:t>
            </a:r>
          </a:p>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GREEN</a:t>
            </a:r>
          </a:p>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HOLE IN ONE</a:t>
            </a:r>
          </a:p>
        </p:txBody>
      </p:sp>
      <p:sp>
        <p:nvSpPr>
          <p:cNvPr id="9" name="Freeform 9"/>
          <p:cNvSpPr/>
          <p:nvPr/>
        </p:nvSpPr>
        <p:spPr>
          <a:xfrm>
            <a:off x="1327060" y="6801860"/>
            <a:ext cx="263712" cy="263712"/>
          </a:xfrm>
          <a:custGeom>
            <a:avLst/>
            <a:gdLst/>
            <a:ahLst/>
            <a:cxnLst/>
            <a:rect l="l" t="t" r="r" b="b"/>
            <a:pathLst>
              <a:path w="263712" h="263712">
                <a:moveTo>
                  <a:pt x="0" y="0"/>
                </a:moveTo>
                <a:lnTo>
                  <a:pt x="263712" y="0"/>
                </a:lnTo>
                <a:lnTo>
                  <a:pt x="263712" y="263712"/>
                </a:lnTo>
                <a:lnTo>
                  <a:pt x="0" y="2637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Freeform 10"/>
          <p:cNvSpPr/>
          <p:nvPr/>
        </p:nvSpPr>
        <p:spPr>
          <a:xfrm>
            <a:off x="1327060" y="7140748"/>
            <a:ext cx="263712" cy="263712"/>
          </a:xfrm>
          <a:custGeom>
            <a:avLst/>
            <a:gdLst/>
            <a:ahLst/>
            <a:cxnLst/>
            <a:rect l="l" t="t" r="r" b="b"/>
            <a:pathLst>
              <a:path w="263712" h="263712">
                <a:moveTo>
                  <a:pt x="0" y="0"/>
                </a:moveTo>
                <a:lnTo>
                  <a:pt x="263712" y="0"/>
                </a:lnTo>
                <a:lnTo>
                  <a:pt x="263712" y="263712"/>
                </a:lnTo>
                <a:lnTo>
                  <a:pt x="0" y="2637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rot="-5471506">
            <a:off x="7253783" y="-4828"/>
            <a:ext cx="565453" cy="1492993"/>
          </a:xfrm>
          <a:custGeom>
            <a:avLst/>
            <a:gdLst/>
            <a:ahLst/>
            <a:cxnLst/>
            <a:rect l="l" t="t" r="r" b="b"/>
            <a:pathLst>
              <a:path w="565453" h="1492993">
                <a:moveTo>
                  <a:pt x="0" y="0"/>
                </a:moveTo>
                <a:lnTo>
                  <a:pt x="565453" y="0"/>
                </a:lnTo>
                <a:lnTo>
                  <a:pt x="565453" y="1492993"/>
                </a:lnTo>
                <a:lnTo>
                  <a:pt x="0" y="14929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TextBox 13"/>
          <p:cNvSpPr txBox="1"/>
          <p:nvPr/>
        </p:nvSpPr>
        <p:spPr>
          <a:xfrm>
            <a:off x="4158070" y="6723423"/>
            <a:ext cx="1937930" cy="2121991"/>
          </a:xfrm>
          <a:prstGeom prst="rect">
            <a:avLst/>
          </a:prstGeom>
        </p:spPr>
        <p:txBody>
          <a:bodyPr wrap="square" lIns="0" tIns="0" rIns="0" bIns="0" rtlCol="0" anchor="t">
            <a:spAutoFit/>
          </a:bodyPr>
          <a:lstStyle/>
          <a:p>
            <a:pPr marL="0" lvl="0" indent="0" algn="l">
              <a:lnSpc>
                <a:spcPts val="2793"/>
              </a:lnSpc>
            </a:pPr>
            <a:r>
              <a:rPr lang="en-US" sz="1900" u="none" strike="noStrike" dirty="0">
                <a:solidFill>
                  <a:srgbClr val="737373"/>
                </a:solidFill>
                <a:latin typeface="Poppins" panose="00000500000000000000" pitchFamily="2" charset="0"/>
                <a:ea typeface="Inter"/>
                <a:cs typeface="Poppins" panose="00000500000000000000" pitchFamily="2" charset="0"/>
                <a:sym typeface="Inter"/>
              </a:rPr>
              <a:t>(</a:t>
            </a:r>
            <a:r>
              <a:rPr lang="en-US" sz="1900" u="none" strike="noStrike" dirty="0" err="1">
                <a:solidFill>
                  <a:srgbClr val="737373"/>
                </a:solidFill>
                <a:latin typeface="Poppins" panose="00000500000000000000" pitchFamily="2" charset="0"/>
                <a:ea typeface="Inter"/>
                <a:cs typeface="Poppins" panose="00000500000000000000" pitchFamily="2" charset="0"/>
                <a:sym typeface="Inter"/>
              </a:rPr>
              <a:t>Abertura</a:t>
            </a:r>
            <a:r>
              <a:rPr lang="en-US" sz="1900" u="none" strike="noStrike" dirty="0">
                <a:solidFill>
                  <a:srgbClr val="737373"/>
                </a:solidFill>
                <a:latin typeface="Poppins" panose="00000500000000000000" pitchFamily="2" charset="0"/>
                <a:ea typeface="Inter"/>
                <a:cs typeface="Poppins" panose="00000500000000000000" pitchFamily="2" charset="0"/>
                <a:sym typeface="Inter"/>
              </a:rPr>
              <a:t>)</a:t>
            </a:r>
          </a:p>
          <a:p>
            <a:pPr marL="0" lvl="0" indent="0" algn="l">
              <a:lnSpc>
                <a:spcPts val="2793"/>
              </a:lnSpc>
            </a:pPr>
            <a:r>
              <a:rPr lang="en-US" sz="1900" u="none" strike="noStrike" dirty="0">
                <a:solidFill>
                  <a:srgbClr val="737373"/>
                </a:solidFill>
                <a:latin typeface="Poppins" panose="00000500000000000000" pitchFamily="2" charset="0"/>
                <a:ea typeface="Inter"/>
                <a:cs typeface="Poppins" panose="00000500000000000000" pitchFamily="2" charset="0"/>
                <a:sym typeface="Inter"/>
              </a:rPr>
              <a:t>(</a:t>
            </a:r>
            <a:r>
              <a:rPr lang="en-US" sz="1900" u="none" strike="noStrike" dirty="0" err="1">
                <a:solidFill>
                  <a:srgbClr val="737373"/>
                </a:solidFill>
                <a:latin typeface="Poppins" panose="00000500000000000000" pitchFamily="2" charset="0"/>
                <a:ea typeface="Inter"/>
                <a:cs typeface="Poppins" panose="00000500000000000000" pitchFamily="2" charset="0"/>
                <a:sym typeface="Inter"/>
              </a:rPr>
              <a:t>Estratégia</a:t>
            </a:r>
            <a:r>
              <a:rPr lang="en-US" sz="1900" u="none" strike="noStrike" dirty="0">
                <a:solidFill>
                  <a:srgbClr val="737373"/>
                </a:solidFill>
                <a:latin typeface="Poppins" panose="00000500000000000000" pitchFamily="2" charset="0"/>
                <a:ea typeface="Inter"/>
                <a:cs typeface="Poppins" panose="00000500000000000000" pitchFamily="2" charset="0"/>
                <a:sym typeface="Inter"/>
              </a:rPr>
              <a:t>)</a:t>
            </a:r>
          </a:p>
          <a:p>
            <a:pPr marL="0" lvl="0" indent="0" algn="l">
              <a:lnSpc>
                <a:spcPts val="2793"/>
              </a:lnSpc>
            </a:pPr>
            <a:r>
              <a:rPr lang="en-US" sz="1900" u="none" strike="noStrike" dirty="0">
                <a:solidFill>
                  <a:srgbClr val="737373"/>
                </a:solidFill>
                <a:latin typeface="Poppins" panose="00000500000000000000" pitchFamily="2" charset="0"/>
                <a:ea typeface="Inter"/>
                <a:cs typeface="Poppins" panose="00000500000000000000" pitchFamily="2" charset="0"/>
                <a:sym typeface="Inter"/>
              </a:rPr>
              <a:t>(</a:t>
            </a:r>
            <a:r>
              <a:rPr lang="en-US" sz="1900" u="none" strike="noStrike" dirty="0" err="1">
                <a:solidFill>
                  <a:srgbClr val="737373"/>
                </a:solidFill>
                <a:latin typeface="Poppins" panose="00000500000000000000" pitchFamily="2" charset="0"/>
                <a:ea typeface="Inter"/>
                <a:cs typeface="Poppins" panose="00000500000000000000" pitchFamily="2" charset="0"/>
                <a:sym typeface="Inter"/>
              </a:rPr>
              <a:t>Obstáculos</a:t>
            </a:r>
            <a:r>
              <a:rPr lang="en-US" sz="1900" u="none" strike="noStrike" dirty="0">
                <a:solidFill>
                  <a:srgbClr val="737373"/>
                </a:solidFill>
                <a:latin typeface="Poppins" panose="00000500000000000000" pitchFamily="2" charset="0"/>
                <a:ea typeface="Inter"/>
                <a:cs typeface="Poppins" panose="00000500000000000000" pitchFamily="2" charset="0"/>
                <a:sym typeface="Inter"/>
              </a:rPr>
              <a:t>)</a:t>
            </a:r>
          </a:p>
          <a:p>
            <a:pPr marL="0" lvl="0" indent="0" algn="l">
              <a:lnSpc>
                <a:spcPts val="2793"/>
              </a:lnSpc>
            </a:pPr>
            <a:r>
              <a:rPr lang="en-US" sz="1900" u="none" strike="noStrike" dirty="0">
                <a:solidFill>
                  <a:srgbClr val="737373"/>
                </a:solidFill>
                <a:latin typeface="Poppins" panose="00000500000000000000" pitchFamily="2" charset="0"/>
                <a:ea typeface="Inter"/>
                <a:cs typeface="Poppins" panose="00000500000000000000" pitchFamily="2" charset="0"/>
                <a:sym typeface="Inter"/>
              </a:rPr>
              <a:t>(</a:t>
            </a:r>
            <a:r>
              <a:rPr lang="en-US" sz="1900" u="none" strike="noStrike" dirty="0" err="1">
                <a:solidFill>
                  <a:srgbClr val="737373"/>
                </a:solidFill>
                <a:latin typeface="Poppins" panose="00000500000000000000" pitchFamily="2" charset="0"/>
                <a:ea typeface="Inter"/>
                <a:cs typeface="Poppins" panose="00000500000000000000" pitchFamily="2" charset="0"/>
                <a:sym typeface="Inter"/>
              </a:rPr>
              <a:t>Suporte</a:t>
            </a:r>
            <a:r>
              <a:rPr lang="en-US" sz="1900" u="none" strike="noStrike" dirty="0">
                <a:solidFill>
                  <a:srgbClr val="737373"/>
                </a:solidFill>
                <a:latin typeface="Poppins" panose="00000500000000000000" pitchFamily="2" charset="0"/>
                <a:ea typeface="Inter"/>
                <a:cs typeface="Poppins" panose="00000500000000000000" pitchFamily="2" charset="0"/>
                <a:sym typeface="Inter"/>
              </a:rPr>
              <a:t>)</a:t>
            </a:r>
          </a:p>
          <a:p>
            <a:pPr marL="0" lvl="0" indent="0" algn="l">
              <a:lnSpc>
                <a:spcPts val="2793"/>
              </a:lnSpc>
            </a:pPr>
            <a:r>
              <a:rPr lang="en-US" sz="1900" u="none" strike="noStrike" dirty="0">
                <a:solidFill>
                  <a:srgbClr val="737373"/>
                </a:solidFill>
                <a:latin typeface="Poppins" panose="00000500000000000000" pitchFamily="2" charset="0"/>
                <a:ea typeface="Inter"/>
                <a:cs typeface="Poppins" panose="00000500000000000000" pitchFamily="2" charset="0"/>
                <a:sym typeface="Inter"/>
              </a:rPr>
              <a:t>(</a:t>
            </a:r>
            <a:r>
              <a:rPr lang="en-US" sz="1900" u="none" strike="noStrike" dirty="0" err="1">
                <a:solidFill>
                  <a:srgbClr val="737373"/>
                </a:solidFill>
                <a:latin typeface="Poppins" panose="00000500000000000000" pitchFamily="2" charset="0"/>
                <a:ea typeface="Inter"/>
                <a:cs typeface="Poppins" panose="00000500000000000000" pitchFamily="2" charset="0"/>
                <a:sym typeface="Inter"/>
              </a:rPr>
              <a:t>Fechamento</a:t>
            </a:r>
            <a:r>
              <a:rPr lang="en-US" sz="1900" u="none" strike="noStrike" dirty="0">
                <a:solidFill>
                  <a:srgbClr val="737373"/>
                </a:solidFill>
                <a:latin typeface="Poppins" panose="00000500000000000000" pitchFamily="2" charset="0"/>
                <a:ea typeface="Inter"/>
                <a:cs typeface="Poppins" panose="00000500000000000000" pitchFamily="2" charset="0"/>
                <a:sym typeface="Inter"/>
              </a:rPr>
              <a:t>)</a:t>
            </a:r>
          </a:p>
          <a:p>
            <a:pPr marL="0" lvl="0" indent="0" algn="l">
              <a:lnSpc>
                <a:spcPts val="2793"/>
              </a:lnSpc>
            </a:pPr>
            <a:r>
              <a:rPr lang="en-US" sz="1900" u="none" strike="noStrike" dirty="0">
                <a:solidFill>
                  <a:srgbClr val="737373"/>
                </a:solidFill>
                <a:latin typeface="Poppins" panose="00000500000000000000" pitchFamily="2" charset="0"/>
                <a:ea typeface="Inter"/>
                <a:cs typeface="Poppins" panose="00000500000000000000" pitchFamily="2" charset="0"/>
                <a:sym typeface="Inter"/>
              </a:rPr>
              <a:t>(</a:t>
            </a:r>
            <a:r>
              <a:rPr lang="en-US" sz="1900" u="none" strike="noStrike" dirty="0" err="1">
                <a:solidFill>
                  <a:srgbClr val="737373"/>
                </a:solidFill>
                <a:latin typeface="Poppins" panose="00000500000000000000" pitchFamily="2" charset="0"/>
                <a:ea typeface="Inter"/>
                <a:cs typeface="Poppins" panose="00000500000000000000" pitchFamily="2" charset="0"/>
                <a:sym typeface="Inter"/>
              </a:rPr>
              <a:t>Excelência</a:t>
            </a:r>
            <a:r>
              <a:rPr lang="en-US" sz="1900" u="none" strike="noStrike" dirty="0">
                <a:solidFill>
                  <a:srgbClr val="737373"/>
                </a:solidFill>
                <a:latin typeface="Poppins" panose="00000500000000000000" pitchFamily="2" charset="0"/>
                <a:ea typeface="Inter"/>
                <a:cs typeface="Poppins" panose="00000500000000000000" pitchFamily="2" charset="0"/>
                <a:sym typeface="Inter"/>
              </a:rPr>
              <a:t>)</a:t>
            </a:r>
          </a:p>
        </p:txBody>
      </p:sp>
      <p:sp>
        <p:nvSpPr>
          <p:cNvPr id="14" name="Freeform 14"/>
          <p:cNvSpPr/>
          <p:nvPr/>
        </p:nvSpPr>
        <p:spPr>
          <a:xfrm>
            <a:off x="1327060" y="7479636"/>
            <a:ext cx="263712" cy="263712"/>
          </a:xfrm>
          <a:custGeom>
            <a:avLst/>
            <a:gdLst/>
            <a:ahLst/>
            <a:cxnLst/>
            <a:rect l="l" t="t" r="r" b="b"/>
            <a:pathLst>
              <a:path w="263712" h="263712">
                <a:moveTo>
                  <a:pt x="0" y="0"/>
                </a:moveTo>
                <a:lnTo>
                  <a:pt x="263712" y="0"/>
                </a:lnTo>
                <a:lnTo>
                  <a:pt x="263712" y="263712"/>
                </a:lnTo>
                <a:lnTo>
                  <a:pt x="0" y="2637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5" name="Freeform 15"/>
          <p:cNvSpPr/>
          <p:nvPr/>
        </p:nvSpPr>
        <p:spPr>
          <a:xfrm>
            <a:off x="1327060" y="7818524"/>
            <a:ext cx="263712" cy="263712"/>
          </a:xfrm>
          <a:custGeom>
            <a:avLst/>
            <a:gdLst/>
            <a:ahLst/>
            <a:cxnLst/>
            <a:rect l="l" t="t" r="r" b="b"/>
            <a:pathLst>
              <a:path w="263712" h="263712">
                <a:moveTo>
                  <a:pt x="0" y="0"/>
                </a:moveTo>
                <a:lnTo>
                  <a:pt x="263712" y="0"/>
                </a:lnTo>
                <a:lnTo>
                  <a:pt x="263712" y="263712"/>
                </a:lnTo>
                <a:lnTo>
                  <a:pt x="0" y="2637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6" name="Freeform 16"/>
          <p:cNvSpPr/>
          <p:nvPr/>
        </p:nvSpPr>
        <p:spPr>
          <a:xfrm>
            <a:off x="1327060" y="8157412"/>
            <a:ext cx="263712" cy="263712"/>
          </a:xfrm>
          <a:custGeom>
            <a:avLst/>
            <a:gdLst/>
            <a:ahLst/>
            <a:cxnLst/>
            <a:rect l="l" t="t" r="r" b="b"/>
            <a:pathLst>
              <a:path w="263712" h="263712">
                <a:moveTo>
                  <a:pt x="0" y="0"/>
                </a:moveTo>
                <a:lnTo>
                  <a:pt x="263712" y="0"/>
                </a:lnTo>
                <a:lnTo>
                  <a:pt x="263712" y="263712"/>
                </a:lnTo>
                <a:lnTo>
                  <a:pt x="0" y="2637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7" name="Freeform 17"/>
          <p:cNvSpPr/>
          <p:nvPr/>
        </p:nvSpPr>
        <p:spPr>
          <a:xfrm>
            <a:off x="1327060" y="8496300"/>
            <a:ext cx="263712" cy="263712"/>
          </a:xfrm>
          <a:custGeom>
            <a:avLst/>
            <a:gdLst/>
            <a:ahLst/>
            <a:cxnLst/>
            <a:rect l="l" t="t" r="r" b="b"/>
            <a:pathLst>
              <a:path w="263712" h="263712">
                <a:moveTo>
                  <a:pt x="0" y="0"/>
                </a:moveTo>
                <a:lnTo>
                  <a:pt x="263712" y="0"/>
                </a:lnTo>
                <a:lnTo>
                  <a:pt x="263712" y="263712"/>
                </a:lnTo>
                <a:lnTo>
                  <a:pt x="0" y="2637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8" name="Freeform 18"/>
          <p:cNvSpPr/>
          <p:nvPr/>
        </p:nvSpPr>
        <p:spPr>
          <a:xfrm>
            <a:off x="349396" y="384494"/>
            <a:ext cx="2219042" cy="951414"/>
          </a:xfrm>
          <a:custGeom>
            <a:avLst/>
            <a:gdLst/>
            <a:ahLst/>
            <a:cxnLst/>
            <a:rect l="l" t="t" r="r" b="b"/>
            <a:pathLst>
              <a:path w="2219042" h="951414">
                <a:moveTo>
                  <a:pt x="0" y="0"/>
                </a:moveTo>
                <a:lnTo>
                  <a:pt x="2219041" y="0"/>
                </a:lnTo>
                <a:lnTo>
                  <a:pt x="2219041" y="951414"/>
                </a:lnTo>
                <a:lnTo>
                  <a:pt x="0" y="951414"/>
                </a:lnTo>
                <a:lnTo>
                  <a:pt x="0" y="0"/>
                </a:lnTo>
                <a:close/>
              </a:path>
            </a:pathLst>
          </a:custGeom>
          <a:blipFill>
            <a:blip r:embed="rId7"/>
            <a:stretch>
              <a:fillRect/>
            </a:stretch>
          </a:blipFill>
        </p:spPr>
      </p:sp>
      <p:sp>
        <p:nvSpPr>
          <p:cNvPr id="19" name="Freeform 19"/>
          <p:cNvSpPr/>
          <p:nvPr/>
        </p:nvSpPr>
        <p:spPr>
          <a:xfrm>
            <a:off x="668511" y="399942"/>
            <a:ext cx="440340" cy="520559"/>
          </a:xfrm>
          <a:custGeom>
            <a:avLst/>
            <a:gdLst/>
            <a:ahLst/>
            <a:cxnLst/>
            <a:rect l="l" t="t" r="r" b="b"/>
            <a:pathLst>
              <a:path w="440340" h="520559">
                <a:moveTo>
                  <a:pt x="0" y="0"/>
                </a:moveTo>
                <a:lnTo>
                  <a:pt x="440340" y="0"/>
                </a:lnTo>
                <a:lnTo>
                  <a:pt x="440340" y="520559"/>
                </a:lnTo>
                <a:lnTo>
                  <a:pt x="0" y="520559"/>
                </a:lnTo>
                <a:lnTo>
                  <a:pt x="0" y="0"/>
                </a:lnTo>
                <a:close/>
              </a:path>
            </a:pathLst>
          </a:custGeom>
          <a:blipFill>
            <a:blip r:embed="rId8"/>
            <a:stretch>
              <a:fillRect l="-77058" t="-6063" r="-349450" b="-84890"/>
            </a:stretch>
          </a:blipFill>
        </p:spPr>
      </p:sp>
      <p:sp>
        <p:nvSpPr>
          <p:cNvPr id="20" name="Freeform 16">
            <a:extLst>
              <a:ext uri="{FF2B5EF4-FFF2-40B4-BE49-F238E27FC236}">
                <a16:creationId xmlns:a16="http://schemas.microsoft.com/office/drawing/2014/main" id="{731371C5-F0DA-A3CD-A0A2-33D4A4B2979A}"/>
              </a:ext>
            </a:extLst>
          </p:cNvPr>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9"/>
            <a:stretch>
              <a:fillRect b="-22691"/>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55940" y="-4858444"/>
            <a:ext cx="12076992" cy="1207699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5128"/>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0179095" y="2059547"/>
            <a:ext cx="5570690" cy="557069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5187" r="-25187"/>
              </a:stretch>
            </a:blipFill>
            <a:ln w="161925" cap="sq">
              <a:solidFill>
                <a:srgbClr val="BA6217"/>
              </a:solidFill>
              <a:prstDash val="solid"/>
              <a:miter/>
            </a:ln>
          </p:spPr>
        </p:sp>
      </p:grpSp>
      <p:grpSp>
        <p:nvGrpSpPr>
          <p:cNvPr id="7" name="Group 7"/>
          <p:cNvGrpSpPr/>
          <p:nvPr/>
        </p:nvGrpSpPr>
        <p:grpSpPr>
          <a:xfrm>
            <a:off x="13594081" y="5323106"/>
            <a:ext cx="3665219" cy="366521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4906" r="-24906"/>
              </a:stretch>
            </a:blipFill>
            <a:ln w="161925" cap="sq">
              <a:solidFill>
                <a:srgbClr val="1F8F92"/>
              </a:solidFill>
              <a:prstDash val="solid"/>
              <a:miter/>
            </a:ln>
          </p:spPr>
        </p:sp>
      </p:grpSp>
      <p:sp>
        <p:nvSpPr>
          <p:cNvPr id="11" name="TextBox 11"/>
          <p:cNvSpPr txBox="1"/>
          <p:nvPr/>
        </p:nvSpPr>
        <p:spPr>
          <a:xfrm>
            <a:off x="1866697" y="5143500"/>
            <a:ext cx="7437260" cy="1692275"/>
          </a:xfrm>
          <a:prstGeom prst="rect">
            <a:avLst/>
          </a:prstGeom>
        </p:spPr>
        <p:txBody>
          <a:bodyPr lIns="0" tIns="0" rIns="0" bIns="0" rtlCol="0" anchor="t">
            <a:spAutoFit/>
          </a:bodyPr>
          <a:lstStyle/>
          <a:p>
            <a:pPr algn="l">
              <a:lnSpc>
                <a:spcPts val="3400"/>
              </a:lnSpc>
            </a:pPr>
            <a:r>
              <a:rPr lang="en-US" sz="2000" dirty="0">
                <a:solidFill>
                  <a:srgbClr val="263627"/>
                </a:solidFill>
                <a:latin typeface="Poppins" panose="00000500000000000000" pitchFamily="2" charset="0"/>
                <a:ea typeface="Arial Nova"/>
                <a:cs typeface="Poppins" panose="00000500000000000000" pitchFamily="2" charset="0"/>
                <a:sym typeface="Arial Nova"/>
              </a:rPr>
              <a:t>Lorem ipsum dolor sit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amet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consectetur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adipiscing</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elit</a:t>
            </a:r>
            <a:r>
              <a:rPr lang="en-US" sz="2000" dirty="0">
                <a:solidFill>
                  <a:srgbClr val="263627"/>
                </a:solidFill>
                <a:latin typeface="Poppins" panose="00000500000000000000" pitchFamily="2" charset="0"/>
                <a:ea typeface="Arial Nova"/>
                <a:cs typeface="Poppins" panose="00000500000000000000" pitchFamily="2" charset="0"/>
                <a:sym typeface="Arial Nova"/>
              </a:rPr>
              <a:t>. Sed at ipsum vitae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lacus</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lobortis</a:t>
            </a:r>
            <a:r>
              <a:rPr lang="en-US" sz="2000" dirty="0">
                <a:solidFill>
                  <a:srgbClr val="263627"/>
                </a:solidFill>
                <a:latin typeface="Poppins" panose="00000500000000000000" pitchFamily="2" charset="0"/>
                <a:ea typeface="Arial Nova"/>
                <a:cs typeface="Poppins" panose="00000500000000000000" pitchFamily="2" charset="0"/>
                <a:sym typeface="Arial Nova"/>
              </a:rPr>
              <a:t> lacinia. Donec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tristique</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arcu</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massa</a:t>
            </a:r>
            <a:r>
              <a:rPr lang="en-US" sz="2000" dirty="0">
                <a:solidFill>
                  <a:srgbClr val="263627"/>
                </a:solidFill>
                <a:latin typeface="Poppins" panose="00000500000000000000" pitchFamily="2" charset="0"/>
                <a:ea typeface="Arial Nova"/>
                <a:cs typeface="Poppins" panose="00000500000000000000" pitchFamily="2" charset="0"/>
                <a:sym typeface="Arial Nova"/>
              </a:rPr>
              <a:t>, at pharetra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tortor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feugiat</a:t>
            </a:r>
            <a:r>
              <a:rPr lang="en-US" sz="2000" dirty="0">
                <a:solidFill>
                  <a:srgbClr val="263627"/>
                </a:solidFill>
                <a:latin typeface="Poppins" panose="00000500000000000000" pitchFamily="2" charset="0"/>
                <a:ea typeface="Arial Nova"/>
                <a:cs typeface="Poppins" panose="00000500000000000000" pitchFamily="2" charset="0"/>
                <a:sym typeface="Arial Nova"/>
              </a:rPr>
              <a:t> non.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Etiam</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vehicula</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hendrerit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aliquet</a:t>
            </a:r>
            <a:r>
              <a:rPr lang="en-US" sz="2000" dirty="0">
                <a:solidFill>
                  <a:srgbClr val="263627"/>
                </a:solidFill>
                <a:latin typeface="Poppins" panose="00000500000000000000" pitchFamily="2" charset="0"/>
                <a:ea typeface="Arial Nova"/>
                <a:cs typeface="Poppins" panose="00000500000000000000" pitchFamily="2" charset="0"/>
                <a:sym typeface="Arial Nova"/>
              </a:rPr>
              <a:t>. Donec sed </a:t>
            </a:r>
            <a:r>
              <a:rPr lang="en-US" sz="2000" dirty="0" err="1">
                <a:solidFill>
                  <a:srgbClr val="263627"/>
                </a:solidFill>
                <a:latin typeface="Poppins" panose="00000500000000000000" pitchFamily="2" charset="0"/>
                <a:ea typeface="Arial Nova"/>
                <a:cs typeface="Poppins" panose="00000500000000000000" pitchFamily="2" charset="0"/>
                <a:sym typeface="Arial Nova"/>
              </a:rPr>
              <a:t>nulla</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dapibus</a:t>
            </a:r>
            <a:endParaRPr lang="en-US" sz="2000" dirty="0">
              <a:solidFill>
                <a:srgbClr val="263627"/>
              </a:solidFill>
              <a:latin typeface="Poppins" panose="00000500000000000000" pitchFamily="2" charset="0"/>
              <a:ea typeface="Arial Nova"/>
              <a:cs typeface="Poppins" panose="00000500000000000000" pitchFamily="2" charset="0"/>
              <a:sym typeface="Arial Nova"/>
            </a:endParaRPr>
          </a:p>
        </p:txBody>
      </p:sp>
      <p:sp>
        <p:nvSpPr>
          <p:cNvPr id="18" name="Freeform 18"/>
          <p:cNvSpPr/>
          <p:nvPr/>
        </p:nvSpPr>
        <p:spPr>
          <a:xfrm>
            <a:off x="15325563" y="2938623"/>
            <a:ext cx="1865461" cy="1020916"/>
          </a:xfrm>
          <a:custGeom>
            <a:avLst/>
            <a:gdLst/>
            <a:ahLst/>
            <a:cxnLst/>
            <a:rect l="l" t="t" r="r" b="b"/>
            <a:pathLst>
              <a:path w="1865461" h="1020916">
                <a:moveTo>
                  <a:pt x="0" y="0"/>
                </a:moveTo>
                <a:lnTo>
                  <a:pt x="1865460" y="0"/>
                </a:lnTo>
                <a:lnTo>
                  <a:pt x="1865460" y="1020916"/>
                </a:lnTo>
                <a:lnTo>
                  <a:pt x="0" y="10209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9" name="Freeform 19"/>
          <p:cNvSpPr/>
          <p:nvPr/>
        </p:nvSpPr>
        <p:spPr>
          <a:xfrm>
            <a:off x="667992" y="8173585"/>
            <a:ext cx="1865461" cy="1020916"/>
          </a:xfrm>
          <a:custGeom>
            <a:avLst/>
            <a:gdLst/>
            <a:ahLst/>
            <a:cxnLst/>
            <a:rect l="l" t="t" r="r" b="b"/>
            <a:pathLst>
              <a:path w="1865461" h="1020916">
                <a:moveTo>
                  <a:pt x="0" y="0"/>
                </a:moveTo>
                <a:lnTo>
                  <a:pt x="1865461" y="0"/>
                </a:lnTo>
                <a:lnTo>
                  <a:pt x="1865461" y="1020916"/>
                </a:lnTo>
                <a:lnTo>
                  <a:pt x="0" y="10209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Freeform 20"/>
          <p:cNvSpPr/>
          <p:nvPr/>
        </p:nvSpPr>
        <p:spPr>
          <a:xfrm>
            <a:off x="349396" y="384494"/>
            <a:ext cx="2219042" cy="951414"/>
          </a:xfrm>
          <a:custGeom>
            <a:avLst/>
            <a:gdLst/>
            <a:ahLst/>
            <a:cxnLst/>
            <a:rect l="l" t="t" r="r" b="b"/>
            <a:pathLst>
              <a:path w="2219042" h="951414">
                <a:moveTo>
                  <a:pt x="0" y="0"/>
                </a:moveTo>
                <a:lnTo>
                  <a:pt x="2219041" y="0"/>
                </a:lnTo>
                <a:lnTo>
                  <a:pt x="2219041" y="951414"/>
                </a:lnTo>
                <a:lnTo>
                  <a:pt x="0" y="951414"/>
                </a:lnTo>
                <a:lnTo>
                  <a:pt x="0" y="0"/>
                </a:lnTo>
                <a:close/>
              </a:path>
            </a:pathLst>
          </a:custGeom>
          <a:blipFill>
            <a:blip r:embed="rId6"/>
            <a:stretch>
              <a:fillRect/>
            </a:stretch>
          </a:blipFill>
        </p:spPr>
      </p:sp>
      <p:sp>
        <p:nvSpPr>
          <p:cNvPr id="21" name="Freeform 21"/>
          <p:cNvSpPr/>
          <p:nvPr/>
        </p:nvSpPr>
        <p:spPr>
          <a:xfrm>
            <a:off x="668511" y="399942"/>
            <a:ext cx="440340" cy="520559"/>
          </a:xfrm>
          <a:custGeom>
            <a:avLst/>
            <a:gdLst/>
            <a:ahLst/>
            <a:cxnLst/>
            <a:rect l="l" t="t" r="r" b="b"/>
            <a:pathLst>
              <a:path w="440340" h="520559">
                <a:moveTo>
                  <a:pt x="0" y="0"/>
                </a:moveTo>
                <a:lnTo>
                  <a:pt x="440340" y="0"/>
                </a:lnTo>
                <a:lnTo>
                  <a:pt x="440340" y="520559"/>
                </a:lnTo>
                <a:lnTo>
                  <a:pt x="0" y="520559"/>
                </a:lnTo>
                <a:lnTo>
                  <a:pt x="0" y="0"/>
                </a:lnTo>
                <a:close/>
              </a:path>
            </a:pathLst>
          </a:custGeom>
          <a:blipFill>
            <a:blip r:embed="rId7"/>
            <a:stretch>
              <a:fillRect l="-77058" t="-6063" r="-349450" b="-84890"/>
            </a:stretch>
          </a:blipFill>
        </p:spPr>
      </p:sp>
      <p:sp>
        <p:nvSpPr>
          <p:cNvPr id="22" name="Freeform 22"/>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8"/>
            <a:stretch>
              <a:fillRect b="-22691"/>
            </a:stretch>
          </a:blipFill>
        </p:spPr>
      </p:sp>
      <p:grpSp>
        <p:nvGrpSpPr>
          <p:cNvPr id="23" name="Group 23"/>
          <p:cNvGrpSpPr/>
          <p:nvPr/>
        </p:nvGrpSpPr>
        <p:grpSpPr>
          <a:xfrm>
            <a:off x="-245628" y="9852724"/>
            <a:ext cx="18779257" cy="699701"/>
            <a:chOff x="0" y="0"/>
            <a:chExt cx="4945977" cy="184283"/>
          </a:xfrm>
        </p:grpSpPr>
        <p:sp>
          <p:nvSpPr>
            <p:cNvPr id="24" name="Freeform 24"/>
            <p:cNvSpPr/>
            <p:nvPr/>
          </p:nvSpPr>
          <p:spPr>
            <a:xfrm>
              <a:off x="0" y="0"/>
              <a:ext cx="4945977" cy="184283"/>
            </a:xfrm>
            <a:custGeom>
              <a:avLst/>
              <a:gdLst/>
              <a:ahLst/>
              <a:cxnLst/>
              <a:rect l="l" t="t" r="r" b="b"/>
              <a:pathLst>
                <a:path w="4945977" h="184283">
                  <a:moveTo>
                    <a:pt x="0" y="0"/>
                  </a:moveTo>
                  <a:lnTo>
                    <a:pt x="4945977" y="0"/>
                  </a:lnTo>
                  <a:lnTo>
                    <a:pt x="4945977" y="184283"/>
                  </a:lnTo>
                  <a:lnTo>
                    <a:pt x="0" y="184283"/>
                  </a:lnTo>
                  <a:close/>
                </a:path>
              </a:pathLst>
            </a:custGeom>
            <a:solidFill>
              <a:srgbClr val="7B953F"/>
            </a:solidFill>
          </p:spPr>
        </p:sp>
        <p:sp>
          <p:nvSpPr>
            <p:cNvPr id="25" name="TextBox 25"/>
            <p:cNvSpPr txBox="1"/>
            <p:nvPr/>
          </p:nvSpPr>
          <p:spPr>
            <a:xfrm>
              <a:off x="0" y="-38100"/>
              <a:ext cx="4945977" cy="222383"/>
            </a:xfrm>
            <a:prstGeom prst="rect">
              <a:avLst/>
            </a:prstGeom>
          </p:spPr>
          <p:txBody>
            <a:bodyPr lIns="50800" tIns="50800" rIns="50800" bIns="50800" rtlCol="0" anchor="ctr"/>
            <a:lstStyle/>
            <a:p>
              <a:pPr algn="ctr">
                <a:lnSpc>
                  <a:spcPts val="2799"/>
                </a:lnSpc>
              </a:pPr>
              <a:endParaRPr/>
            </a:p>
          </p:txBody>
        </p:sp>
      </p:grpSp>
      <p:sp>
        <p:nvSpPr>
          <p:cNvPr id="26" name="TextBox 7">
            <a:extLst>
              <a:ext uri="{FF2B5EF4-FFF2-40B4-BE49-F238E27FC236}">
                <a16:creationId xmlns:a16="http://schemas.microsoft.com/office/drawing/2014/main" id="{6AA10299-000A-AD5B-3DF8-D79E37451CE2}"/>
              </a:ext>
            </a:extLst>
          </p:cNvPr>
          <p:cNvSpPr txBox="1"/>
          <p:nvPr/>
        </p:nvSpPr>
        <p:spPr>
          <a:xfrm>
            <a:off x="1815889" y="3690950"/>
            <a:ext cx="7920975" cy="1170493"/>
          </a:xfrm>
          <a:prstGeom prst="rect">
            <a:avLst/>
          </a:prstGeom>
        </p:spPr>
        <p:txBody>
          <a:bodyPr lIns="0" tIns="0" rIns="0" bIns="0" rtlCol="0" anchor="t">
            <a:spAutoFit/>
          </a:bodyPr>
          <a:lstStyle/>
          <a:p>
            <a:pPr marL="0" lvl="0" indent="0" algn="l">
              <a:lnSpc>
                <a:spcPts val="8524"/>
              </a:lnSpc>
              <a:spcBef>
                <a:spcPct val="0"/>
              </a:spcBef>
            </a:pPr>
            <a:r>
              <a:rPr lang="en-US" sz="9471" b="1" spc="-284" dirty="0" err="1">
                <a:solidFill>
                  <a:srgbClr val="263627"/>
                </a:solidFill>
                <a:latin typeface="Poppins" panose="00000500000000000000" pitchFamily="2" charset="0"/>
                <a:ea typeface="All Round Gothic 2 Light"/>
                <a:cs typeface="Poppins" panose="00000500000000000000" pitchFamily="2" charset="0"/>
                <a:sym typeface="All Round Gothic 2 Light"/>
              </a:rPr>
              <a:t>Título</a:t>
            </a:r>
            <a:r>
              <a:rPr lang="en-US" sz="9471" b="1" spc="-284" dirty="0">
                <a:solidFill>
                  <a:srgbClr val="263627"/>
                </a:solidFill>
                <a:latin typeface="Poppins" panose="00000500000000000000" pitchFamily="2" charset="0"/>
                <a:ea typeface="All Round Gothic 2 Light"/>
                <a:cs typeface="Poppins" panose="00000500000000000000" pitchFamily="2" charset="0"/>
                <a:sym typeface="All Round Gothic 2 Light"/>
              </a:rPr>
              <a:t> </a:t>
            </a:r>
            <a:r>
              <a:rPr lang="en-US" sz="9471" spc="-284" dirty="0">
                <a:solidFill>
                  <a:srgbClr val="263627"/>
                </a:solidFill>
                <a:latin typeface="Poppins" panose="00000500000000000000" pitchFamily="2" charset="0"/>
                <a:ea typeface="All Round Gothic 2 Light"/>
                <a:cs typeface="Poppins" panose="00000500000000000000" pitchFamily="2" charset="0"/>
                <a:sym typeface="All Round Gothic 2 Light"/>
              </a:rPr>
              <a:t>Legal</a:t>
            </a:r>
            <a:endParaRPr lang="en-US" sz="9471" u="none" strike="noStrike" spc="-284" dirty="0">
              <a:solidFill>
                <a:srgbClr val="263627"/>
              </a:solidFill>
              <a:latin typeface="Poppins" panose="00000500000000000000" pitchFamily="2" charset="0"/>
              <a:ea typeface="All Round Gothic 2 Light"/>
              <a:cs typeface="Poppins" panose="00000500000000000000" pitchFamily="2" charset="0"/>
              <a:sym typeface="All Round Gothic 2 Light"/>
            </a:endParaRPr>
          </a:p>
        </p:txBody>
      </p:sp>
      <p:sp>
        <p:nvSpPr>
          <p:cNvPr id="27" name="TextBox 8">
            <a:extLst>
              <a:ext uri="{FF2B5EF4-FFF2-40B4-BE49-F238E27FC236}">
                <a16:creationId xmlns:a16="http://schemas.microsoft.com/office/drawing/2014/main" id="{439CCEB2-3610-AC2D-53FB-B3DD730CE263}"/>
              </a:ext>
            </a:extLst>
          </p:cNvPr>
          <p:cNvSpPr txBox="1"/>
          <p:nvPr/>
        </p:nvSpPr>
        <p:spPr>
          <a:xfrm>
            <a:off x="1815889" y="2729637"/>
            <a:ext cx="3442016" cy="476287"/>
          </a:xfrm>
          <a:prstGeom prst="rect">
            <a:avLst/>
          </a:prstGeom>
        </p:spPr>
        <p:txBody>
          <a:bodyPr lIns="0" tIns="0" rIns="0" bIns="0" rtlCol="0" anchor="t">
            <a:spAutoFit/>
          </a:bodyPr>
          <a:lstStyle/>
          <a:p>
            <a:pPr algn="l">
              <a:lnSpc>
                <a:spcPts val="4079"/>
              </a:lnSpc>
            </a:pPr>
            <a:r>
              <a:rPr lang="en-US" sz="2400" b="1" dirty="0" err="1">
                <a:solidFill>
                  <a:srgbClr val="263627"/>
                </a:solidFill>
                <a:latin typeface="Poppins" panose="00000500000000000000" pitchFamily="2" charset="0"/>
                <a:ea typeface="Arial Nova Bold"/>
                <a:cs typeface="Poppins" panose="00000500000000000000" pitchFamily="2" charset="0"/>
                <a:sym typeface="Arial Nova Bold"/>
              </a:rPr>
              <a:t>Subtítulo</a:t>
            </a:r>
            <a:endParaRPr lang="en-US" sz="2400" b="1" dirty="0">
              <a:solidFill>
                <a:srgbClr val="263627"/>
              </a:solidFill>
              <a:latin typeface="Poppins" panose="00000500000000000000" pitchFamily="2" charset="0"/>
              <a:ea typeface="Arial Nova Bold"/>
              <a:cs typeface="Poppins" panose="00000500000000000000" pitchFamily="2" charset="0"/>
              <a:sym typeface="Arial Nova 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98502" y="2165513"/>
            <a:ext cx="7308996" cy="7308996"/>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4906" r="-24906"/>
              </a:stretch>
            </a:blipFill>
            <a:ln w="161925" cap="sq">
              <a:solidFill>
                <a:srgbClr val="BA6217"/>
              </a:solidFill>
              <a:prstDash val="solid"/>
              <a:miter/>
            </a:ln>
          </p:spPr>
        </p:sp>
      </p:grpSp>
      <p:grpSp>
        <p:nvGrpSpPr>
          <p:cNvPr id="4" name="Group 4"/>
          <p:cNvGrpSpPr/>
          <p:nvPr/>
        </p:nvGrpSpPr>
        <p:grpSpPr>
          <a:xfrm>
            <a:off x="-245628" y="9852724"/>
            <a:ext cx="18779257" cy="699701"/>
            <a:chOff x="0" y="0"/>
            <a:chExt cx="4945977" cy="184283"/>
          </a:xfrm>
        </p:grpSpPr>
        <p:sp>
          <p:nvSpPr>
            <p:cNvPr id="5" name="Freeform 5"/>
            <p:cNvSpPr/>
            <p:nvPr/>
          </p:nvSpPr>
          <p:spPr>
            <a:xfrm>
              <a:off x="0" y="0"/>
              <a:ext cx="4945977" cy="184283"/>
            </a:xfrm>
            <a:custGeom>
              <a:avLst/>
              <a:gdLst/>
              <a:ahLst/>
              <a:cxnLst/>
              <a:rect l="l" t="t" r="r" b="b"/>
              <a:pathLst>
                <a:path w="4945977" h="184283">
                  <a:moveTo>
                    <a:pt x="0" y="0"/>
                  </a:moveTo>
                  <a:lnTo>
                    <a:pt x="4945977" y="0"/>
                  </a:lnTo>
                  <a:lnTo>
                    <a:pt x="4945977" y="184283"/>
                  </a:lnTo>
                  <a:lnTo>
                    <a:pt x="0" y="184283"/>
                  </a:lnTo>
                  <a:close/>
                </a:path>
              </a:pathLst>
            </a:custGeom>
            <a:solidFill>
              <a:srgbClr val="7B953F"/>
            </a:solidFill>
          </p:spPr>
        </p:sp>
        <p:sp>
          <p:nvSpPr>
            <p:cNvPr id="6" name="TextBox 6"/>
            <p:cNvSpPr txBox="1"/>
            <p:nvPr/>
          </p:nvSpPr>
          <p:spPr>
            <a:xfrm>
              <a:off x="0" y="-38100"/>
              <a:ext cx="4945977" cy="222383"/>
            </a:xfrm>
            <a:prstGeom prst="rect">
              <a:avLst/>
            </a:prstGeom>
          </p:spPr>
          <p:txBody>
            <a:bodyPr lIns="50800" tIns="50800" rIns="50800" bIns="50800" rtlCol="0" anchor="ctr"/>
            <a:lstStyle/>
            <a:p>
              <a:pPr algn="ctr">
                <a:lnSpc>
                  <a:spcPts val="2799"/>
                </a:lnSpc>
              </a:pPr>
              <a:endParaRPr/>
            </a:p>
          </p:txBody>
        </p:sp>
      </p:grpSp>
      <p:grpSp>
        <p:nvGrpSpPr>
          <p:cNvPr id="7" name="Group 7"/>
          <p:cNvGrpSpPr/>
          <p:nvPr/>
        </p:nvGrpSpPr>
        <p:grpSpPr>
          <a:xfrm>
            <a:off x="1028700" y="6224892"/>
            <a:ext cx="7308996" cy="7308996"/>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4906" r="-24906"/>
              </a:stretch>
            </a:blipFill>
            <a:ln w="161925" cap="sq">
              <a:solidFill>
                <a:srgbClr val="1F8F92"/>
              </a:solidFill>
              <a:prstDash val="solid"/>
              <a:miter/>
            </a:ln>
          </p:spPr>
        </p:sp>
      </p:grpSp>
      <p:sp>
        <p:nvSpPr>
          <p:cNvPr id="12" name="Freeform 12"/>
          <p:cNvSpPr/>
          <p:nvPr/>
        </p:nvSpPr>
        <p:spPr>
          <a:xfrm>
            <a:off x="17064257" y="5090192"/>
            <a:ext cx="1865461" cy="1020916"/>
          </a:xfrm>
          <a:custGeom>
            <a:avLst/>
            <a:gdLst/>
            <a:ahLst/>
            <a:cxnLst/>
            <a:rect l="l" t="t" r="r" b="b"/>
            <a:pathLst>
              <a:path w="1865461" h="1020916">
                <a:moveTo>
                  <a:pt x="0" y="0"/>
                </a:moveTo>
                <a:lnTo>
                  <a:pt x="1865461" y="0"/>
                </a:lnTo>
                <a:lnTo>
                  <a:pt x="1865461" y="1020915"/>
                </a:lnTo>
                <a:lnTo>
                  <a:pt x="0" y="10209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667992" y="3636071"/>
            <a:ext cx="1865461" cy="1020916"/>
          </a:xfrm>
          <a:custGeom>
            <a:avLst/>
            <a:gdLst/>
            <a:ahLst/>
            <a:cxnLst/>
            <a:rect l="l" t="t" r="r" b="b"/>
            <a:pathLst>
              <a:path w="1865461" h="1020916">
                <a:moveTo>
                  <a:pt x="0" y="0"/>
                </a:moveTo>
                <a:lnTo>
                  <a:pt x="1865461" y="0"/>
                </a:lnTo>
                <a:lnTo>
                  <a:pt x="1865461" y="1020916"/>
                </a:lnTo>
                <a:lnTo>
                  <a:pt x="0" y="10209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349396" y="384494"/>
            <a:ext cx="2219042" cy="951414"/>
          </a:xfrm>
          <a:custGeom>
            <a:avLst/>
            <a:gdLst/>
            <a:ahLst/>
            <a:cxnLst/>
            <a:rect l="l" t="t" r="r" b="b"/>
            <a:pathLst>
              <a:path w="2219042" h="951414">
                <a:moveTo>
                  <a:pt x="0" y="0"/>
                </a:moveTo>
                <a:lnTo>
                  <a:pt x="2219041" y="0"/>
                </a:lnTo>
                <a:lnTo>
                  <a:pt x="2219041" y="951414"/>
                </a:lnTo>
                <a:lnTo>
                  <a:pt x="0" y="951414"/>
                </a:lnTo>
                <a:lnTo>
                  <a:pt x="0" y="0"/>
                </a:lnTo>
                <a:close/>
              </a:path>
            </a:pathLst>
          </a:custGeom>
          <a:blipFill>
            <a:blip r:embed="rId6"/>
            <a:stretch>
              <a:fillRect/>
            </a:stretch>
          </a:blipFill>
        </p:spPr>
      </p:sp>
      <p:sp>
        <p:nvSpPr>
          <p:cNvPr id="15" name="Freeform 15"/>
          <p:cNvSpPr/>
          <p:nvPr/>
        </p:nvSpPr>
        <p:spPr>
          <a:xfrm>
            <a:off x="668511" y="399942"/>
            <a:ext cx="440340" cy="520559"/>
          </a:xfrm>
          <a:custGeom>
            <a:avLst/>
            <a:gdLst/>
            <a:ahLst/>
            <a:cxnLst/>
            <a:rect l="l" t="t" r="r" b="b"/>
            <a:pathLst>
              <a:path w="440340" h="520559">
                <a:moveTo>
                  <a:pt x="0" y="0"/>
                </a:moveTo>
                <a:lnTo>
                  <a:pt x="440340" y="0"/>
                </a:lnTo>
                <a:lnTo>
                  <a:pt x="440340" y="520559"/>
                </a:lnTo>
                <a:lnTo>
                  <a:pt x="0" y="520559"/>
                </a:lnTo>
                <a:lnTo>
                  <a:pt x="0" y="0"/>
                </a:lnTo>
                <a:close/>
              </a:path>
            </a:pathLst>
          </a:custGeom>
          <a:blipFill>
            <a:blip r:embed="rId7"/>
            <a:stretch>
              <a:fillRect l="-77058" t="-6063" r="-349450" b="-84890"/>
            </a:stretch>
          </a:blipFill>
        </p:spPr>
      </p:sp>
      <p:sp>
        <p:nvSpPr>
          <p:cNvPr id="16" name="Freeform 16"/>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8"/>
            <a:stretch>
              <a:fillRect b="-22691"/>
            </a:stretch>
          </a:blipFill>
        </p:spPr>
      </p:sp>
      <p:sp>
        <p:nvSpPr>
          <p:cNvPr id="17" name="TextBox 7">
            <a:extLst>
              <a:ext uri="{FF2B5EF4-FFF2-40B4-BE49-F238E27FC236}">
                <a16:creationId xmlns:a16="http://schemas.microsoft.com/office/drawing/2014/main" id="{932AADB5-7E03-FA2C-434D-3B0653D7A6A1}"/>
              </a:ext>
            </a:extLst>
          </p:cNvPr>
          <p:cNvSpPr txBox="1"/>
          <p:nvPr/>
        </p:nvSpPr>
        <p:spPr>
          <a:xfrm>
            <a:off x="9338325" y="2949609"/>
            <a:ext cx="7920975" cy="1170493"/>
          </a:xfrm>
          <a:prstGeom prst="rect">
            <a:avLst/>
          </a:prstGeom>
        </p:spPr>
        <p:txBody>
          <a:bodyPr lIns="0" tIns="0" rIns="0" bIns="0" rtlCol="0" anchor="t">
            <a:spAutoFit/>
          </a:bodyPr>
          <a:lstStyle/>
          <a:p>
            <a:pPr marL="0" lvl="0" indent="0" algn="l">
              <a:lnSpc>
                <a:spcPts val="8524"/>
              </a:lnSpc>
              <a:spcBef>
                <a:spcPct val="0"/>
              </a:spcBef>
            </a:pPr>
            <a:r>
              <a:rPr lang="en-US" sz="9471" b="1" spc="-284" dirty="0" err="1">
                <a:solidFill>
                  <a:srgbClr val="263627"/>
                </a:solidFill>
                <a:latin typeface="Poppins" panose="00000500000000000000" pitchFamily="2" charset="0"/>
                <a:ea typeface="All Round Gothic 2 Light"/>
                <a:cs typeface="Poppins" panose="00000500000000000000" pitchFamily="2" charset="0"/>
                <a:sym typeface="All Round Gothic 2 Light"/>
              </a:rPr>
              <a:t>Título</a:t>
            </a:r>
            <a:r>
              <a:rPr lang="en-US" sz="9471" b="1" spc="-284" dirty="0">
                <a:solidFill>
                  <a:srgbClr val="263627"/>
                </a:solidFill>
                <a:latin typeface="Poppins" panose="00000500000000000000" pitchFamily="2" charset="0"/>
                <a:ea typeface="All Round Gothic 2 Light"/>
                <a:cs typeface="Poppins" panose="00000500000000000000" pitchFamily="2" charset="0"/>
                <a:sym typeface="All Round Gothic 2 Light"/>
              </a:rPr>
              <a:t> </a:t>
            </a:r>
            <a:r>
              <a:rPr lang="en-US" sz="9471" spc="-284" dirty="0">
                <a:solidFill>
                  <a:srgbClr val="263627"/>
                </a:solidFill>
                <a:latin typeface="Poppins" panose="00000500000000000000" pitchFamily="2" charset="0"/>
                <a:ea typeface="All Round Gothic 2 Light"/>
                <a:cs typeface="Poppins" panose="00000500000000000000" pitchFamily="2" charset="0"/>
                <a:sym typeface="All Round Gothic 2 Light"/>
              </a:rPr>
              <a:t>Legal</a:t>
            </a:r>
            <a:endParaRPr lang="en-US" sz="9471" u="none" strike="noStrike" spc="-284" dirty="0">
              <a:solidFill>
                <a:srgbClr val="263627"/>
              </a:solidFill>
              <a:latin typeface="Poppins" panose="00000500000000000000" pitchFamily="2" charset="0"/>
              <a:ea typeface="All Round Gothic 2 Light"/>
              <a:cs typeface="Poppins" panose="00000500000000000000" pitchFamily="2" charset="0"/>
              <a:sym typeface="All Round Gothic 2 Light"/>
            </a:endParaRPr>
          </a:p>
        </p:txBody>
      </p:sp>
      <p:sp>
        <p:nvSpPr>
          <p:cNvPr id="18" name="TextBox 8">
            <a:extLst>
              <a:ext uri="{FF2B5EF4-FFF2-40B4-BE49-F238E27FC236}">
                <a16:creationId xmlns:a16="http://schemas.microsoft.com/office/drawing/2014/main" id="{F2F7990E-8B32-022B-588A-2EF3C1595CC6}"/>
              </a:ext>
            </a:extLst>
          </p:cNvPr>
          <p:cNvSpPr txBox="1"/>
          <p:nvPr/>
        </p:nvSpPr>
        <p:spPr>
          <a:xfrm>
            <a:off x="9338325" y="1988296"/>
            <a:ext cx="3442016" cy="476287"/>
          </a:xfrm>
          <a:prstGeom prst="rect">
            <a:avLst/>
          </a:prstGeom>
        </p:spPr>
        <p:txBody>
          <a:bodyPr lIns="0" tIns="0" rIns="0" bIns="0" rtlCol="0" anchor="t">
            <a:spAutoFit/>
          </a:bodyPr>
          <a:lstStyle/>
          <a:p>
            <a:pPr algn="l">
              <a:lnSpc>
                <a:spcPts val="4079"/>
              </a:lnSpc>
            </a:pPr>
            <a:r>
              <a:rPr lang="en-US" sz="2400" b="1" dirty="0" err="1">
                <a:solidFill>
                  <a:srgbClr val="263627"/>
                </a:solidFill>
                <a:latin typeface="Poppins" panose="00000500000000000000" pitchFamily="2" charset="0"/>
                <a:ea typeface="Arial Nova Bold"/>
                <a:cs typeface="Poppins" panose="00000500000000000000" pitchFamily="2" charset="0"/>
                <a:sym typeface="Arial Nova Bold"/>
              </a:rPr>
              <a:t>Subtítulo</a:t>
            </a:r>
            <a:endParaRPr lang="en-US" sz="2400" b="1" dirty="0">
              <a:solidFill>
                <a:srgbClr val="263627"/>
              </a:solidFill>
              <a:latin typeface="Poppins" panose="00000500000000000000" pitchFamily="2" charset="0"/>
              <a:ea typeface="Arial Nova Bold"/>
              <a:cs typeface="Poppins" panose="00000500000000000000" pitchFamily="2" charset="0"/>
              <a:sym typeface="Arial Nova Bold"/>
            </a:endParaRPr>
          </a:p>
        </p:txBody>
      </p:sp>
      <p:sp>
        <p:nvSpPr>
          <p:cNvPr id="19" name="TextBox 9">
            <a:extLst>
              <a:ext uri="{FF2B5EF4-FFF2-40B4-BE49-F238E27FC236}">
                <a16:creationId xmlns:a16="http://schemas.microsoft.com/office/drawing/2014/main" id="{9748ED7B-C272-07EE-5A23-63EA9D7DD184}"/>
              </a:ext>
            </a:extLst>
          </p:cNvPr>
          <p:cNvSpPr txBox="1"/>
          <p:nvPr/>
        </p:nvSpPr>
        <p:spPr>
          <a:xfrm>
            <a:off x="9338325" y="4497676"/>
            <a:ext cx="7437260" cy="1692275"/>
          </a:xfrm>
          <a:prstGeom prst="rect">
            <a:avLst/>
          </a:prstGeom>
        </p:spPr>
        <p:txBody>
          <a:bodyPr lIns="0" tIns="0" rIns="0" bIns="0" rtlCol="0" anchor="t">
            <a:spAutoFit/>
          </a:bodyPr>
          <a:lstStyle/>
          <a:p>
            <a:pPr algn="l">
              <a:lnSpc>
                <a:spcPts val="3400"/>
              </a:lnSpc>
            </a:pPr>
            <a:r>
              <a:rPr lang="en-US" sz="2000" dirty="0">
                <a:solidFill>
                  <a:srgbClr val="263627"/>
                </a:solidFill>
                <a:latin typeface="Poppins" panose="00000500000000000000" pitchFamily="2" charset="0"/>
                <a:ea typeface="Arial Nova"/>
                <a:cs typeface="Poppins" panose="00000500000000000000" pitchFamily="2" charset="0"/>
                <a:sym typeface="Arial Nova"/>
              </a:rPr>
              <a:t>Lorem ipsum dolor sit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amet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consectetur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adipiscing</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elit</a:t>
            </a:r>
            <a:r>
              <a:rPr lang="en-US" sz="2000" dirty="0">
                <a:solidFill>
                  <a:srgbClr val="263627"/>
                </a:solidFill>
                <a:latin typeface="Poppins" panose="00000500000000000000" pitchFamily="2" charset="0"/>
                <a:ea typeface="Arial Nova"/>
                <a:cs typeface="Poppins" panose="00000500000000000000" pitchFamily="2" charset="0"/>
                <a:sym typeface="Arial Nova"/>
              </a:rPr>
              <a:t>. Sed at ipsum vitae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lacus</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lobortis</a:t>
            </a:r>
            <a:r>
              <a:rPr lang="en-US" sz="2000" dirty="0">
                <a:solidFill>
                  <a:srgbClr val="263627"/>
                </a:solidFill>
                <a:latin typeface="Poppins" panose="00000500000000000000" pitchFamily="2" charset="0"/>
                <a:ea typeface="Arial Nova"/>
                <a:cs typeface="Poppins" panose="00000500000000000000" pitchFamily="2" charset="0"/>
                <a:sym typeface="Arial Nova"/>
              </a:rPr>
              <a:t> lacinia. Donec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tristique</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arcu</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massa</a:t>
            </a:r>
            <a:r>
              <a:rPr lang="en-US" sz="2000" dirty="0">
                <a:solidFill>
                  <a:srgbClr val="263627"/>
                </a:solidFill>
                <a:latin typeface="Poppins" panose="00000500000000000000" pitchFamily="2" charset="0"/>
                <a:ea typeface="Arial Nova"/>
                <a:cs typeface="Poppins" panose="00000500000000000000" pitchFamily="2" charset="0"/>
                <a:sym typeface="Arial Nova"/>
              </a:rPr>
              <a:t>, at pharetra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tortor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feugiat</a:t>
            </a:r>
            <a:r>
              <a:rPr lang="en-US" sz="2000" dirty="0">
                <a:solidFill>
                  <a:srgbClr val="263627"/>
                </a:solidFill>
                <a:latin typeface="Poppins" panose="00000500000000000000" pitchFamily="2" charset="0"/>
                <a:ea typeface="Arial Nova"/>
                <a:cs typeface="Poppins" panose="00000500000000000000" pitchFamily="2" charset="0"/>
                <a:sym typeface="Arial Nova"/>
              </a:rPr>
              <a:t> non.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Etiam</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vehicula</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hendrerit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aliquet</a:t>
            </a:r>
            <a:r>
              <a:rPr lang="en-US" sz="2000" dirty="0">
                <a:solidFill>
                  <a:srgbClr val="263627"/>
                </a:solidFill>
                <a:latin typeface="Poppins" panose="00000500000000000000" pitchFamily="2" charset="0"/>
                <a:ea typeface="Arial Nova"/>
                <a:cs typeface="Poppins" panose="00000500000000000000" pitchFamily="2" charset="0"/>
                <a:sym typeface="Arial Nova"/>
              </a:rPr>
              <a:t>. Donec sed </a:t>
            </a:r>
            <a:r>
              <a:rPr lang="en-US" sz="2000" dirty="0" err="1">
                <a:solidFill>
                  <a:srgbClr val="263627"/>
                </a:solidFill>
                <a:latin typeface="Poppins" panose="00000500000000000000" pitchFamily="2" charset="0"/>
                <a:ea typeface="Arial Nova"/>
                <a:cs typeface="Poppins" panose="00000500000000000000" pitchFamily="2" charset="0"/>
                <a:sym typeface="Arial Nova"/>
              </a:rPr>
              <a:t>nulla</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dapibus</a:t>
            </a:r>
            <a:endParaRPr lang="en-US" sz="2000" dirty="0">
              <a:solidFill>
                <a:srgbClr val="263627"/>
              </a:solidFill>
              <a:latin typeface="Poppins" panose="00000500000000000000" pitchFamily="2" charset="0"/>
              <a:ea typeface="Arial Nova"/>
              <a:cs typeface="Poppins" panose="00000500000000000000" pitchFamily="2" charset="0"/>
              <a:sym typeface="Arial Nova"/>
            </a:endParaRPr>
          </a:p>
        </p:txBody>
      </p:sp>
      <p:sp>
        <p:nvSpPr>
          <p:cNvPr id="20" name="TextBox 10">
            <a:extLst>
              <a:ext uri="{FF2B5EF4-FFF2-40B4-BE49-F238E27FC236}">
                <a16:creationId xmlns:a16="http://schemas.microsoft.com/office/drawing/2014/main" id="{B257A1E3-6434-7278-509C-310C200A6371}"/>
              </a:ext>
            </a:extLst>
          </p:cNvPr>
          <p:cNvSpPr txBox="1"/>
          <p:nvPr/>
        </p:nvSpPr>
        <p:spPr>
          <a:xfrm>
            <a:off x="9338325" y="6456651"/>
            <a:ext cx="7437260" cy="1263650"/>
          </a:xfrm>
          <a:prstGeom prst="rect">
            <a:avLst/>
          </a:prstGeom>
        </p:spPr>
        <p:txBody>
          <a:bodyPr lIns="0" tIns="0" rIns="0" bIns="0" rtlCol="0" anchor="t">
            <a:spAutoFit/>
          </a:bodyPr>
          <a:lstStyle/>
          <a:p>
            <a:pPr algn="l">
              <a:lnSpc>
                <a:spcPts val="3400"/>
              </a:lnSpc>
            </a:pPr>
            <a:r>
              <a:rPr lang="en-US" sz="2000" dirty="0">
                <a:solidFill>
                  <a:srgbClr val="263627"/>
                </a:solidFill>
                <a:latin typeface="Poppins" panose="00000500000000000000" pitchFamily="2" charset="0"/>
                <a:ea typeface="Arial Nova"/>
                <a:cs typeface="Poppins" panose="00000500000000000000" pitchFamily="2" charset="0"/>
                <a:sym typeface="Arial Nova"/>
              </a:rPr>
              <a:t>Lorem ipsum dolor sit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amet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consectetur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adipiscing</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elit</a:t>
            </a:r>
            <a:r>
              <a:rPr lang="en-US" sz="2000" dirty="0">
                <a:solidFill>
                  <a:srgbClr val="263627"/>
                </a:solidFill>
                <a:latin typeface="Poppins" panose="00000500000000000000" pitchFamily="2" charset="0"/>
                <a:ea typeface="Arial Nova"/>
                <a:cs typeface="Poppins" panose="00000500000000000000" pitchFamily="2" charset="0"/>
                <a:sym typeface="Arial Nova"/>
              </a:rPr>
              <a:t>. Sed at ipsum vitae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lacus</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lobortis</a:t>
            </a:r>
            <a:r>
              <a:rPr lang="en-US" sz="2000" dirty="0">
                <a:solidFill>
                  <a:srgbClr val="263627"/>
                </a:solidFill>
                <a:latin typeface="Poppins" panose="00000500000000000000" pitchFamily="2" charset="0"/>
                <a:ea typeface="Arial Nova"/>
                <a:cs typeface="Poppins" panose="00000500000000000000" pitchFamily="2" charset="0"/>
                <a:sym typeface="Arial Nova"/>
              </a:rPr>
              <a:t> lacinia. Donec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tristique</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arcu</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massa</a:t>
            </a:r>
            <a:r>
              <a:rPr lang="en-US" sz="2000" dirty="0">
                <a:solidFill>
                  <a:srgbClr val="263627"/>
                </a:solidFill>
                <a:latin typeface="Poppins" panose="00000500000000000000" pitchFamily="2" charset="0"/>
                <a:ea typeface="Arial Nova"/>
                <a:cs typeface="Poppins" panose="00000500000000000000" pitchFamily="2" charset="0"/>
                <a:sym typeface="Arial Nova"/>
              </a:rPr>
              <a:t>, at pharetra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tortor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feugiat</a:t>
            </a:r>
            <a:r>
              <a:rPr lang="en-US" sz="2000" dirty="0">
                <a:solidFill>
                  <a:srgbClr val="263627"/>
                </a:solidFill>
                <a:latin typeface="Poppins" panose="00000500000000000000" pitchFamily="2" charset="0"/>
                <a:ea typeface="Arial Nova"/>
                <a:cs typeface="Poppins" panose="00000500000000000000" pitchFamily="2" charset="0"/>
                <a:sym typeface="Arial Nova"/>
              </a:rPr>
              <a:t> non.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406361" y="-5398971"/>
            <a:ext cx="13761149" cy="13761149"/>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5128"/>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2686367" y="1961019"/>
            <a:ext cx="5492620" cy="549262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5046" r="-25046"/>
              </a:stretch>
            </a:blipFill>
            <a:ln w="161925" cap="sq">
              <a:solidFill>
                <a:srgbClr val="BA6217"/>
              </a:solidFill>
              <a:prstDash val="solid"/>
              <a:miter/>
            </a:ln>
          </p:spPr>
        </p:sp>
      </p:grpSp>
      <p:grpSp>
        <p:nvGrpSpPr>
          <p:cNvPr id="7" name="Group 7"/>
          <p:cNvGrpSpPr/>
          <p:nvPr/>
        </p:nvGrpSpPr>
        <p:grpSpPr>
          <a:xfrm>
            <a:off x="1028700" y="4991892"/>
            <a:ext cx="4238454" cy="423845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4906" r="-24906"/>
              </a:stretch>
            </a:blipFill>
            <a:ln w="161925" cap="sq">
              <a:solidFill>
                <a:srgbClr val="1F8F92"/>
              </a:solidFill>
              <a:prstDash val="solid"/>
              <a:miter/>
            </a:ln>
          </p:spPr>
        </p:sp>
      </p:grpSp>
      <p:sp>
        <p:nvSpPr>
          <p:cNvPr id="12" name="Freeform 12"/>
          <p:cNvSpPr/>
          <p:nvPr/>
        </p:nvSpPr>
        <p:spPr>
          <a:xfrm>
            <a:off x="7050608" y="7959273"/>
            <a:ext cx="1865461" cy="1020916"/>
          </a:xfrm>
          <a:custGeom>
            <a:avLst/>
            <a:gdLst/>
            <a:ahLst/>
            <a:cxnLst/>
            <a:rect l="l" t="t" r="r" b="b"/>
            <a:pathLst>
              <a:path w="1865461" h="1020916">
                <a:moveTo>
                  <a:pt x="0" y="0"/>
                </a:moveTo>
                <a:lnTo>
                  <a:pt x="1865461" y="0"/>
                </a:lnTo>
                <a:lnTo>
                  <a:pt x="1865461" y="1020916"/>
                </a:lnTo>
                <a:lnTo>
                  <a:pt x="0" y="10209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6018875" y="4707329"/>
            <a:ext cx="1865461" cy="1020916"/>
          </a:xfrm>
          <a:custGeom>
            <a:avLst/>
            <a:gdLst/>
            <a:ahLst/>
            <a:cxnLst/>
            <a:rect l="l" t="t" r="r" b="b"/>
            <a:pathLst>
              <a:path w="1865461" h="1020916">
                <a:moveTo>
                  <a:pt x="0" y="0"/>
                </a:moveTo>
                <a:lnTo>
                  <a:pt x="1865461" y="0"/>
                </a:lnTo>
                <a:lnTo>
                  <a:pt x="1865461" y="1020916"/>
                </a:lnTo>
                <a:lnTo>
                  <a:pt x="0" y="10209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6"/>
            <a:stretch>
              <a:fillRect b="-22691"/>
            </a:stretch>
          </a:blipFill>
        </p:spPr>
      </p:sp>
      <p:grpSp>
        <p:nvGrpSpPr>
          <p:cNvPr id="15" name="Group 15"/>
          <p:cNvGrpSpPr/>
          <p:nvPr/>
        </p:nvGrpSpPr>
        <p:grpSpPr>
          <a:xfrm>
            <a:off x="-245628" y="9852724"/>
            <a:ext cx="18779257" cy="699701"/>
            <a:chOff x="0" y="0"/>
            <a:chExt cx="4945977" cy="184283"/>
          </a:xfrm>
        </p:grpSpPr>
        <p:sp>
          <p:nvSpPr>
            <p:cNvPr id="16" name="Freeform 16"/>
            <p:cNvSpPr/>
            <p:nvPr/>
          </p:nvSpPr>
          <p:spPr>
            <a:xfrm>
              <a:off x="0" y="0"/>
              <a:ext cx="4945977" cy="184283"/>
            </a:xfrm>
            <a:custGeom>
              <a:avLst/>
              <a:gdLst/>
              <a:ahLst/>
              <a:cxnLst/>
              <a:rect l="l" t="t" r="r" b="b"/>
              <a:pathLst>
                <a:path w="4945977" h="184283">
                  <a:moveTo>
                    <a:pt x="0" y="0"/>
                  </a:moveTo>
                  <a:lnTo>
                    <a:pt x="4945977" y="0"/>
                  </a:lnTo>
                  <a:lnTo>
                    <a:pt x="4945977" y="184283"/>
                  </a:lnTo>
                  <a:lnTo>
                    <a:pt x="0" y="184283"/>
                  </a:lnTo>
                  <a:close/>
                </a:path>
              </a:pathLst>
            </a:custGeom>
            <a:solidFill>
              <a:srgbClr val="7B953F"/>
            </a:solidFill>
          </p:spPr>
        </p:sp>
        <p:sp>
          <p:nvSpPr>
            <p:cNvPr id="17" name="TextBox 17"/>
            <p:cNvSpPr txBox="1"/>
            <p:nvPr/>
          </p:nvSpPr>
          <p:spPr>
            <a:xfrm>
              <a:off x="0" y="-38100"/>
              <a:ext cx="4945977" cy="222383"/>
            </a:xfrm>
            <a:prstGeom prst="rect">
              <a:avLst/>
            </a:prstGeom>
          </p:spPr>
          <p:txBody>
            <a:bodyPr lIns="50800" tIns="50800" rIns="50800" bIns="50800" rtlCol="0" anchor="ctr"/>
            <a:lstStyle/>
            <a:p>
              <a:pPr algn="ctr">
                <a:lnSpc>
                  <a:spcPts val="2799"/>
                </a:lnSpc>
              </a:pPr>
              <a:endParaRPr/>
            </a:p>
          </p:txBody>
        </p:sp>
      </p:grpSp>
      <p:sp>
        <p:nvSpPr>
          <p:cNvPr id="18" name="Freeform 18"/>
          <p:cNvSpPr/>
          <p:nvPr/>
        </p:nvSpPr>
        <p:spPr>
          <a:xfrm>
            <a:off x="329192" y="399942"/>
            <a:ext cx="2318430" cy="962462"/>
          </a:xfrm>
          <a:custGeom>
            <a:avLst/>
            <a:gdLst/>
            <a:ahLst/>
            <a:cxnLst/>
            <a:rect l="l" t="t" r="r" b="b"/>
            <a:pathLst>
              <a:path w="2318430" h="962462">
                <a:moveTo>
                  <a:pt x="0" y="0"/>
                </a:moveTo>
                <a:lnTo>
                  <a:pt x="2318430" y="0"/>
                </a:lnTo>
                <a:lnTo>
                  <a:pt x="2318430" y="962463"/>
                </a:lnTo>
                <a:lnTo>
                  <a:pt x="0" y="962463"/>
                </a:lnTo>
                <a:lnTo>
                  <a:pt x="0" y="0"/>
                </a:lnTo>
                <a:close/>
              </a:path>
            </a:pathLst>
          </a:custGeom>
          <a:blipFill>
            <a:blip r:embed="rId7"/>
            <a:stretch>
              <a:fillRect t="-3279"/>
            </a:stretch>
          </a:blipFill>
        </p:spPr>
      </p:sp>
      <p:sp>
        <p:nvSpPr>
          <p:cNvPr id="19" name="TextBox 7">
            <a:extLst>
              <a:ext uri="{FF2B5EF4-FFF2-40B4-BE49-F238E27FC236}">
                <a16:creationId xmlns:a16="http://schemas.microsoft.com/office/drawing/2014/main" id="{561D3BC1-DB34-40AD-442C-2A46DDC8D57A}"/>
              </a:ext>
            </a:extLst>
          </p:cNvPr>
          <p:cNvSpPr txBox="1"/>
          <p:nvPr/>
        </p:nvSpPr>
        <p:spPr>
          <a:xfrm>
            <a:off x="9338325" y="2949609"/>
            <a:ext cx="7920975" cy="1170493"/>
          </a:xfrm>
          <a:prstGeom prst="rect">
            <a:avLst/>
          </a:prstGeom>
        </p:spPr>
        <p:txBody>
          <a:bodyPr lIns="0" tIns="0" rIns="0" bIns="0" rtlCol="0" anchor="t">
            <a:spAutoFit/>
          </a:bodyPr>
          <a:lstStyle/>
          <a:p>
            <a:pPr marL="0" lvl="0" indent="0" algn="l">
              <a:lnSpc>
                <a:spcPts val="8524"/>
              </a:lnSpc>
              <a:spcBef>
                <a:spcPct val="0"/>
              </a:spcBef>
            </a:pPr>
            <a:r>
              <a:rPr lang="en-US" sz="9471" b="1" spc="-284" dirty="0" err="1">
                <a:solidFill>
                  <a:srgbClr val="263627"/>
                </a:solidFill>
                <a:latin typeface="Poppins" panose="00000500000000000000" pitchFamily="2" charset="0"/>
                <a:ea typeface="All Round Gothic 2 Light"/>
                <a:cs typeface="Poppins" panose="00000500000000000000" pitchFamily="2" charset="0"/>
                <a:sym typeface="All Round Gothic 2 Light"/>
              </a:rPr>
              <a:t>Título</a:t>
            </a:r>
            <a:r>
              <a:rPr lang="en-US" sz="9471" b="1" spc="-284" dirty="0">
                <a:solidFill>
                  <a:srgbClr val="263627"/>
                </a:solidFill>
                <a:latin typeface="Poppins" panose="00000500000000000000" pitchFamily="2" charset="0"/>
                <a:ea typeface="All Round Gothic 2 Light"/>
                <a:cs typeface="Poppins" panose="00000500000000000000" pitchFamily="2" charset="0"/>
                <a:sym typeface="All Round Gothic 2 Light"/>
              </a:rPr>
              <a:t> </a:t>
            </a:r>
            <a:r>
              <a:rPr lang="en-US" sz="9471" spc="-284" dirty="0">
                <a:solidFill>
                  <a:srgbClr val="263627"/>
                </a:solidFill>
                <a:latin typeface="Poppins" panose="00000500000000000000" pitchFamily="2" charset="0"/>
                <a:ea typeface="All Round Gothic 2 Light"/>
                <a:cs typeface="Poppins" panose="00000500000000000000" pitchFamily="2" charset="0"/>
                <a:sym typeface="All Round Gothic 2 Light"/>
              </a:rPr>
              <a:t>Legal</a:t>
            </a:r>
            <a:endParaRPr lang="en-US" sz="9471" u="none" strike="noStrike" spc="-284" dirty="0">
              <a:solidFill>
                <a:srgbClr val="263627"/>
              </a:solidFill>
              <a:latin typeface="Poppins" panose="00000500000000000000" pitchFamily="2" charset="0"/>
              <a:ea typeface="All Round Gothic 2 Light"/>
              <a:cs typeface="Poppins" panose="00000500000000000000" pitchFamily="2" charset="0"/>
              <a:sym typeface="All Round Gothic 2 Light"/>
            </a:endParaRPr>
          </a:p>
        </p:txBody>
      </p:sp>
      <p:sp>
        <p:nvSpPr>
          <p:cNvPr id="20" name="TextBox 8">
            <a:extLst>
              <a:ext uri="{FF2B5EF4-FFF2-40B4-BE49-F238E27FC236}">
                <a16:creationId xmlns:a16="http://schemas.microsoft.com/office/drawing/2014/main" id="{C4303E21-8CA4-8D31-6508-B311CBB5FB42}"/>
              </a:ext>
            </a:extLst>
          </p:cNvPr>
          <p:cNvSpPr txBox="1"/>
          <p:nvPr/>
        </p:nvSpPr>
        <p:spPr>
          <a:xfrm>
            <a:off x="9338325" y="1988296"/>
            <a:ext cx="3442016" cy="476287"/>
          </a:xfrm>
          <a:prstGeom prst="rect">
            <a:avLst/>
          </a:prstGeom>
        </p:spPr>
        <p:txBody>
          <a:bodyPr lIns="0" tIns="0" rIns="0" bIns="0" rtlCol="0" anchor="t">
            <a:spAutoFit/>
          </a:bodyPr>
          <a:lstStyle/>
          <a:p>
            <a:pPr algn="l">
              <a:lnSpc>
                <a:spcPts val="4079"/>
              </a:lnSpc>
            </a:pPr>
            <a:r>
              <a:rPr lang="en-US" sz="2400" b="1" dirty="0" err="1">
                <a:solidFill>
                  <a:srgbClr val="263627"/>
                </a:solidFill>
                <a:latin typeface="Poppins" panose="00000500000000000000" pitchFamily="2" charset="0"/>
                <a:ea typeface="Arial Nova Bold"/>
                <a:cs typeface="Poppins" panose="00000500000000000000" pitchFamily="2" charset="0"/>
                <a:sym typeface="Arial Nova Bold"/>
              </a:rPr>
              <a:t>Subtítulo</a:t>
            </a:r>
            <a:endParaRPr lang="en-US" sz="2400" b="1" dirty="0">
              <a:solidFill>
                <a:srgbClr val="263627"/>
              </a:solidFill>
              <a:latin typeface="Poppins" panose="00000500000000000000" pitchFamily="2" charset="0"/>
              <a:ea typeface="Arial Nova Bold"/>
              <a:cs typeface="Poppins" panose="00000500000000000000" pitchFamily="2" charset="0"/>
              <a:sym typeface="Arial Nova Bold"/>
            </a:endParaRPr>
          </a:p>
        </p:txBody>
      </p:sp>
      <p:sp>
        <p:nvSpPr>
          <p:cNvPr id="21" name="TextBox 9">
            <a:extLst>
              <a:ext uri="{FF2B5EF4-FFF2-40B4-BE49-F238E27FC236}">
                <a16:creationId xmlns:a16="http://schemas.microsoft.com/office/drawing/2014/main" id="{E5E771B6-5695-9FA8-367F-29BFE3775FDB}"/>
              </a:ext>
            </a:extLst>
          </p:cNvPr>
          <p:cNvSpPr txBox="1"/>
          <p:nvPr/>
        </p:nvSpPr>
        <p:spPr>
          <a:xfrm>
            <a:off x="9338325" y="4497676"/>
            <a:ext cx="7437260" cy="1692275"/>
          </a:xfrm>
          <a:prstGeom prst="rect">
            <a:avLst/>
          </a:prstGeom>
        </p:spPr>
        <p:txBody>
          <a:bodyPr lIns="0" tIns="0" rIns="0" bIns="0" rtlCol="0" anchor="t">
            <a:spAutoFit/>
          </a:bodyPr>
          <a:lstStyle/>
          <a:p>
            <a:pPr algn="l">
              <a:lnSpc>
                <a:spcPts val="3400"/>
              </a:lnSpc>
            </a:pPr>
            <a:r>
              <a:rPr lang="en-US" sz="2000" dirty="0">
                <a:solidFill>
                  <a:srgbClr val="263627"/>
                </a:solidFill>
                <a:latin typeface="Poppins" panose="00000500000000000000" pitchFamily="2" charset="0"/>
                <a:ea typeface="Arial Nova"/>
                <a:cs typeface="Poppins" panose="00000500000000000000" pitchFamily="2" charset="0"/>
                <a:sym typeface="Arial Nova"/>
              </a:rPr>
              <a:t>Lorem ipsum dolor sit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amet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consectetur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adipiscing</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elit</a:t>
            </a:r>
            <a:r>
              <a:rPr lang="en-US" sz="2000" dirty="0">
                <a:solidFill>
                  <a:srgbClr val="263627"/>
                </a:solidFill>
                <a:latin typeface="Poppins" panose="00000500000000000000" pitchFamily="2" charset="0"/>
                <a:ea typeface="Arial Nova"/>
                <a:cs typeface="Poppins" panose="00000500000000000000" pitchFamily="2" charset="0"/>
                <a:sym typeface="Arial Nova"/>
              </a:rPr>
              <a:t>. Sed at ipsum vitae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lacus</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lobortis</a:t>
            </a:r>
            <a:r>
              <a:rPr lang="en-US" sz="2000" dirty="0">
                <a:solidFill>
                  <a:srgbClr val="263627"/>
                </a:solidFill>
                <a:latin typeface="Poppins" panose="00000500000000000000" pitchFamily="2" charset="0"/>
                <a:ea typeface="Arial Nova"/>
                <a:cs typeface="Poppins" panose="00000500000000000000" pitchFamily="2" charset="0"/>
                <a:sym typeface="Arial Nova"/>
              </a:rPr>
              <a:t> lacinia. Donec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tristique</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arcu</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massa</a:t>
            </a:r>
            <a:r>
              <a:rPr lang="en-US" sz="2000" dirty="0">
                <a:solidFill>
                  <a:srgbClr val="263627"/>
                </a:solidFill>
                <a:latin typeface="Poppins" panose="00000500000000000000" pitchFamily="2" charset="0"/>
                <a:ea typeface="Arial Nova"/>
                <a:cs typeface="Poppins" panose="00000500000000000000" pitchFamily="2" charset="0"/>
                <a:sym typeface="Arial Nova"/>
              </a:rPr>
              <a:t>, at pharetra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tortor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feugiat</a:t>
            </a:r>
            <a:r>
              <a:rPr lang="en-US" sz="2000" dirty="0">
                <a:solidFill>
                  <a:srgbClr val="263627"/>
                </a:solidFill>
                <a:latin typeface="Poppins" panose="00000500000000000000" pitchFamily="2" charset="0"/>
                <a:ea typeface="Arial Nova"/>
                <a:cs typeface="Poppins" panose="00000500000000000000" pitchFamily="2" charset="0"/>
                <a:sym typeface="Arial Nova"/>
              </a:rPr>
              <a:t> non.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Etiam</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vehicula</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hendrerit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aliquet</a:t>
            </a:r>
            <a:r>
              <a:rPr lang="en-US" sz="2000" dirty="0">
                <a:solidFill>
                  <a:srgbClr val="263627"/>
                </a:solidFill>
                <a:latin typeface="Poppins" panose="00000500000000000000" pitchFamily="2" charset="0"/>
                <a:ea typeface="Arial Nova"/>
                <a:cs typeface="Poppins" panose="00000500000000000000" pitchFamily="2" charset="0"/>
                <a:sym typeface="Arial Nova"/>
              </a:rPr>
              <a:t>. Donec sed </a:t>
            </a:r>
            <a:r>
              <a:rPr lang="en-US" sz="2000" dirty="0" err="1">
                <a:solidFill>
                  <a:srgbClr val="263627"/>
                </a:solidFill>
                <a:latin typeface="Poppins" panose="00000500000000000000" pitchFamily="2" charset="0"/>
                <a:ea typeface="Arial Nova"/>
                <a:cs typeface="Poppins" panose="00000500000000000000" pitchFamily="2" charset="0"/>
                <a:sym typeface="Arial Nova"/>
              </a:rPr>
              <a:t>nulla</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dapibus</a:t>
            </a:r>
            <a:endParaRPr lang="en-US" sz="2000" dirty="0">
              <a:solidFill>
                <a:srgbClr val="263627"/>
              </a:solidFill>
              <a:latin typeface="Poppins" panose="00000500000000000000" pitchFamily="2" charset="0"/>
              <a:ea typeface="Arial Nova"/>
              <a:cs typeface="Poppins" panose="00000500000000000000" pitchFamily="2" charset="0"/>
              <a:sym typeface="Arial Nova"/>
            </a:endParaRPr>
          </a:p>
        </p:txBody>
      </p:sp>
      <p:sp>
        <p:nvSpPr>
          <p:cNvPr id="22" name="TextBox 10">
            <a:extLst>
              <a:ext uri="{FF2B5EF4-FFF2-40B4-BE49-F238E27FC236}">
                <a16:creationId xmlns:a16="http://schemas.microsoft.com/office/drawing/2014/main" id="{D8065CF4-3304-4694-C50D-F97D2F25E141}"/>
              </a:ext>
            </a:extLst>
          </p:cNvPr>
          <p:cNvSpPr txBox="1"/>
          <p:nvPr/>
        </p:nvSpPr>
        <p:spPr>
          <a:xfrm>
            <a:off x="9338325" y="6456651"/>
            <a:ext cx="7437260" cy="1263650"/>
          </a:xfrm>
          <a:prstGeom prst="rect">
            <a:avLst/>
          </a:prstGeom>
        </p:spPr>
        <p:txBody>
          <a:bodyPr lIns="0" tIns="0" rIns="0" bIns="0" rtlCol="0" anchor="t">
            <a:spAutoFit/>
          </a:bodyPr>
          <a:lstStyle/>
          <a:p>
            <a:pPr algn="l">
              <a:lnSpc>
                <a:spcPts val="3400"/>
              </a:lnSpc>
            </a:pPr>
            <a:r>
              <a:rPr lang="en-US" sz="2000" dirty="0">
                <a:solidFill>
                  <a:srgbClr val="263627"/>
                </a:solidFill>
                <a:latin typeface="Poppins" panose="00000500000000000000" pitchFamily="2" charset="0"/>
                <a:ea typeface="Arial Nova"/>
                <a:cs typeface="Poppins" panose="00000500000000000000" pitchFamily="2" charset="0"/>
                <a:sym typeface="Arial Nova"/>
              </a:rPr>
              <a:t>Lorem ipsum dolor sit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amet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consectetur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adipiscing</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elit</a:t>
            </a:r>
            <a:r>
              <a:rPr lang="en-US" sz="2000" dirty="0">
                <a:solidFill>
                  <a:srgbClr val="263627"/>
                </a:solidFill>
                <a:latin typeface="Poppins" panose="00000500000000000000" pitchFamily="2" charset="0"/>
                <a:ea typeface="Arial Nova"/>
                <a:cs typeface="Poppins" panose="00000500000000000000" pitchFamily="2" charset="0"/>
                <a:sym typeface="Arial Nova"/>
              </a:rPr>
              <a:t>. Sed at ipsum vitae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lacus</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lobortis</a:t>
            </a:r>
            <a:r>
              <a:rPr lang="en-US" sz="2000" dirty="0">
                <a:solidFill>
                  <a:srgbClr val="263627"/>
                </a:solidFill>
                <a:latin typeface="Poppins" panose="00000500000000000000" pitchFamily="2" charset="0"/>
                <a:ea typeface="Arial Nova"/>
                <a:cs typeface="Poppins" panose="00000500000000000000" pitchFamily="2" charset="0"/>
                <a:sym typeface="Arial Nova"/>
              </a:rPr>
              <a:t> lacinia. Donec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tristique</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arcu</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massa</a:t>
            </a:r>
            <a:r>
              <a:rPr lang="en-US" sz="2000" dirty="0">
                <a:solidFill>
                  <a:srgbClr val="263627"/>
                </a:solidFill>
                <a:latin typeface="Poppins" panose="00000500000000000000" pitchFamily="2" charset="0"/>
                <a:ea typeface="Arial Nova"/>
                <a:cs typeface="Poppins" panose="00000500000000000000" pitchFamily="2" charset="0"/>
                <a:sym typeface="Arial Nova"/>
              </a:rPr>
              <a:t>, at pharetra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tortor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feugiat</a:t>
            </a:r>
            <a:r>
              <a:rPr lang="en-US" sz="2000" dirty="0">
                <a:solidFill>
                  <a:srgbClr val="263627"/>
                </a:solidFill>
                <a:latin typeface="Poppins" panose="00000500000000000000" pitchFamily="2" charset="0"/>
                <a:ea typeface="Arial Nova"/>
                <a:cs typeface="Poppins" panose="00000500000000000000" pitchFamily="2" charset="0"/>
                <a:sym typeface="Arial Nova"/>
              </a:rPr>
              <a:t> non.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45628" y="6514732"/>
            <a:ext cx="18779257" cy="3772268"/>
            <a:chOff x="0" y="0"/>
            <a:chExt cx="4945977" cy="993519"/>
          </a:xfrm>
        </p:grpSpPr>
        <p:sp>
          <p:nvSpPr>
            <p:cNvPr id="3" name="Freeform 3"/>
            <p:cNvSpPr/>
            <p:nvPr/>
          </p:nvSpPr>
          <p:spPr>
            <a:xfrm>
              <a:off x="0" y="0"/>
              <a:ext cx="4945977" cy="993519"/>
            </a:xfrm>
            <a:custGeom>
              <a:avLst/>
              <a:gdLst/>
              <a:ahLst/>
              <a:cxnLst/>
              <a:rect l="l" t="t" r="r" b="b"/>
              <a:pathLst>
                <a:path w="4945977" h="993519">
                  <a:moveTo>
                    <a:pt x="0" y="0"/>
                  </a:moveTo>
                  <a:lnTo>
                    <a:pt x="4945977" y="0"/>
                  </a:lnTo>
                  <a:lnTo>
                    <a:pt x="4945977" y="993519"/>
                  </a:lnTo>
                  <a:lnTo>
                    <a:pt x="0" y="993519"/>
                  </a:lnTo>
                  <a:close/>
                </a:path>
              </a:pathLst>
            </a:custGeom>
            <a:solidFill>
              <a:srgbClr val="D6D6D6"/>
            </a:solidFill>
          </p:spPr>
        </p:sp>
        <p:sp>
          <p:nvSpPr>
            <p:cNvPr id="4" name="TextBox 4"/>
            <p:cNvSpPr txBox="1"/>
            <p:nvPr/>
          </p:nvSpPr>
          <p:spPr>
            <a:xfrm>
              <a:off x="0" y="-38100"/>
              <a:ext cx="4945977" cy="1031619"/>
            </a:xfrm>
            <a:prstGeom prst="rect">
              <a:avLst/>
            </a:prstGeom>
          </p:spPr>
          <p:txBody>
            <a:bodyPr lIns="50800" tIns="50800" rIns="50800" bIns="50800" rtlCol="0" anchor="ctr"/>
            <a:lstStyle/>
            <a:p>
              <a:pPr algn="ctr">
                <a:lnSpc>
                  <a:spcPts val="2799"/>
                </a:lnSpc>
              </a:pPr>
              <a:endParaRPr/>
            </a:p>
          </p:txBody>
        </p:sp>
      </p:grpSp>
      <p:grpSp>
        <p:nvGrpSpPr>
          <p:cNvPr id="5" name="Group 5"/>
          <p:cNvGrpSpPr/>
          <p:nvPr/>
        </p:nvGrpSpPr>
        <p:grpSpPr>
          <a:xfrm>
            <a:off x="1028700" y="3417803"/>
            <a:ext cx="5101436" cy="5101436"/>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4906" r="-24906"/>
              </a:stretch>
            </a:blipFill>
            <a:ln w="161925" cap="sq">
              <a:solidFill>
                <a:srgbClr val="BA6217"/>
              </a:solidFill>
              <a:prstDash val="solid"/>
              <a:miter/>
            </a:ln>
          </p:spPr>
        </p:sp>
      </p:grpSp>
      <p:grpSp>
        <p:nvGrpSpPr>
          <p:cNvPr id="7" name="Group 7"/>
          <p:cNvGrpSpPr/>
          <p:nvPr/>
        </p:nvGrpSpPr>
        <p:grpSpPr>
          <a:xfrm>
            <a:off x="6664467" y="3417803"/>
            <a:ext cx="5101436" cy="5101436"/>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046" r="-25046"/>
              </a:stretch>
            </a:blipFill>
            <a:ln w="161925" cap="sq">
              <a:solidFill>
                <a:srgbClr val="1F8F92"/>
              </a:solidFill>
              <a:prstDash val="solid"/>
              <a:miter/>
            </a:ln>
          </p:spPr>
        </p:sp>
      </p:grpSp>
      <p:grpSp>
        <p:nvGrpSpPr>
          <p:cNvPr id="9" name="Group 9"/>
          <p:cNvGrpSpPr/>
          <p:nvPr/>
        </p:nvGrpSpPr>
        <p:grpSpPr>
          <a:xfrm>
            <a:off x="12301698" y="3417803"/>
            <a:ext cx="5101436" cy="5101436"/>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t="-25046" b="-25046"/>
              </a:stretch>
            </a:blipFill>
            <a:ln w="161925" cap="sq">
              <a:solidFill>
                <a:srgbClr val="7D5128"/>
              </a:solidFill>
              <a:prstDash val="solid"/>
              <a:miter/>
            </a:ln>
          </p:spPr>
        </p:sp>
      </p:grpSp>
      <p:sp>
        <p:nvSpPr>
          <p:cNvPr id="11" name="Freeform 11"/>
          <p:cNvSpPr/>
          <p:nvPr/>
        </p:nvSpPr>
        <p:spPr>
          <a:xfrm>
            <a:off x="1314711" y="1977236"/>
            <a:ext cx="1464785" cy="801637"/>
          </a:xfrm>
          <a:custGeom>
            <a:avLst/>
            <a:gdLst/>
            <a:ahLst/>
            <a:cxnLst/>
            <a:rect l="l" t="t" r="r" b="b"/>
            <a:pathLst>
              <a:path w="1464785" h="801637">
                <a:moveTo>
                  <a:pt x="0" y="0"/>
                </a:moveTo>
                <a:lnTo>
                  <a:pt x="1464785" y="0"/>
                </a:lnTo>
                <a:lnTo>
                  <a:pt x="1464785" y="801636"/>
                </a:lnTo>
                <a:lnTo>
                  <a:pt x="0" y="80163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4453978" y="1926120"/>
            <a:ext cx="9380044" cy="1153136"/>
          </a:xfrm>
          <a:prstGeom prst="rect">
            <a:avLst/>
          </a:prstGeom>
        </p:spPr>
        <p:txBody>
          <a:bodyPr wrap="square" lIns="0" tIns="0" rIns="0" bIns="0" rtlCol="0" anchor="t">
            <a:spAutoFit/>
          </a:bodyPr>
          <a:lstStyle/>
          <a:p>
            <a:pPr marL="0" lvl="0" indent="0" algn="ctr">
              <a:lnSpc>
                <a:spcPts val="8524"/>
              </a:lnSpc>
              <a:spcBef>
                <a:spcPct val="0"/>
              </a:spcBef>
            </a:pPr>
            <a:r>
              <a:rPr lang="en-US" sz="9471" b="1" u="none" strike="noStrike" spc="-284" dirty="0">
                <a:solidFill>
                  <a:srgbClr val="263627"/>
                </a:solidFill>
                <a:latin typeface="All Round Gothic 2 Light"/>
                <a:ea typeface="All Round Gothic 2 Light"/>
                <a:cs typeface="All Round Gothic 2 Light"/>
                <a:sym typeface="All Round Gothic 2 Light"/>
              </a:rPr>
              <a:t>SEU TÍTULO AQUI</a:t>
            </a:r>
          </a:p>
        </p:txBody>
      </p:sp>
      <p:sp>
        <p:nvSpPr>
          <p:cNvPr id="13" name="TextBox 13"/>
          <p:cNvSpPr txBox="1"/>
          <p:nvPr/>
        </p:nvSpPr>
        <p:spPr>
          <a:xfrm>
            <a:off x="6353325" y="964433"/>
            <a:ext cx="5581350" cy="476287"/>
          </a:xfrm>
          <a:prstGeom prst="rect">
            <a:avLst/>
          </a:prstGeom>
        </p:spPr>
        <p:txBody>
          <a:bodyPr lIns="0" tIns="0" rIns="0" bIns="0" rtlCol="0" anchor="t">
            <a:spAutoFit/>
          </a:bodyPr>
          <a:lstStyle/>
          <a:p>
            <a:pPr algn="ctr">
              <a:lnSpc>
                <a:spcPts val="4079"/>
              </a:lnSpc>
            </a:pPr>
            <a:r>
              <a:rPr lang="en-US" sz="2400" b="1" dirty="0">
                <a:solidFill>
                  <a:srgbClr val="263627"/>
                </a:solidFill>
                <a:latin typeface="Arial Nova Bold"/>
                <a:ea typeface="Arial Nova Bold"/>
                <a:cs typeface="Arial Nova Bold"/>
                <a:sym typeface="Arial Nova Bold"/>
              </a:rPr>
              <a:t>SUBTÍTULO</a:t>
            </a:r>
          </a:p>
        </p:txBody>
      </p:sp>
      <p:sp>
        <p:nvSpPr>
          <p:cNvPr id="14" name="Freeform 14"/>
          <p:cNvSpPr/>
          <p:nvPr/>
        </p:nvSpPr>
        <p:spPr>
          <a:xfrm>
            <a:off x="16668168" y="2057133"/>
            <a:ext cx="1865461" cy="1020916"/>
          </a:xfrm>
          <a:custGeom>
            <a:avLst/>
            <a:gdLst/>
            <a:ahLst/>
            <a:cxnLst/>
            <a:rect l="l" t="t" r="r" b="b"/>
            <a:pathLst>
              <a:path w="1865461" h="1020916">
                <a:moveTo>
                  <a:pt x="0" y="0"/>
                </a:moveTo>
                <a:lnTo>
                  <a:pt x="1865460" y="0"/>
                </a:lnTo>
                <a:lnTo>
                  <a:pt x="1865460" y="1020916"/>
                </a:lnTo>
                <a:lnTo>
                  <a:pt x="0" y="10209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Freeform 15"/>
          <p:cNvSpPr/>
          <p:nvPr/>
        </p:nvSpPr>
        <p:spPr>
          <a:xfrm>
            <a:off x="349396" y="384494"/>
            <a:ext cx="2219042" cy="951414"/>
          </a:xfrm>
          <a:custGeom>
            <a:avLst/>
            <a:gdLst/>
            <a:ahLst/>
            <a:cxnLst/>
            <a:rect l="l" t="t" r="r" b="b"/>
            <a:pathLst>
              <a:path w="2219042" h="951414">
                <a:moveTo>
                  <a:pt x="0" y="0"/>
                </a:moveTo>
                <a:lnTo>
                  <a:pt x="2219041" y="0"/>
                </a:lnTo>
                <a:lnTo>
                  <a:pt x="2219041" y="951414"/>
                </a:lnTo>
                <a:lnTo>
                  <a:pt x="0" y="951414"/>
                </a:lnTo>
                <a:lnTo>
                  <a:pt x="0" y="0"/>
                </a:lnTo>
                <a:close/>
              </a:path>
            </a:pathLst>
          </a:custGeom>
          <a:blipFill>
            <a:blip r:embed="rId9"/>
            <a:stretch>
              <a:fillRect/>
            </a:stretch>
          </a:blipFill>
        </p:spPr>
      </p:sp>
      <p:sp>
        <p:nvSpPr>
          <p:cNvPr id="16" name="Freeform 16"/>
          <p:cNvSpPr/>
          <p:nvPr/>
        </p:nvSpPr>
        <p:spPr>
          <a:xfrm>
            <a:off x="668511" y="399942"/>
            <a:ext cx="440340" cy="520559"/>
          </a:xfrm>
          <a:custGeom>
            <a:avLst/>
            <a:gdLst/>
            <a:ahLst/>
            <a:cxnLst/>
            <a:rect l="l" t="t" r="r" b="b"/>
            <a:pathLst>
              <a:path w="440340" h="520559">
                <a:moveTo>
                  <a:pt x="0" y="0"/>
                </a:moveTo>
                <a:lnTo>
                  <a:pt x="440340" y="0"/>
                </a:lnTo>
                <a:lnTo>
                  <a:pt x="440340" y="520559"/>
                </a:lnTo>
                <a:lnTo>
                  <a:pt x="0" y="520559"/>
                </a:lnTo>
                <a:lnTo>
                  <a:pt x="0" y="0"/>
                </a:lnTo>
                <a:close/>
              </a:path>
            </a:pathLst>
          </a:custGeom>
          <a:blipFill>
            <a:blip r:embed="rId10"/>
            <a:stretch>
              <a:fillRect l="-77058" t="-6063" r="-349450" b="-84890"/>
            </a:stretch>
          </a:blipFill>
        </p:spPr>
      </p:sp>
      <p:sp>
        <p:nvSpPr>
          <p:cNvPr id="17" name="Freeform 14">
            <a:extLst>
              <a:ext uri="{FF2B5EF4-FFF2-40B4-BE49-F238E27FC236}">
                <a16:creationId xmlns:a16="http://schemas.microsoft.com/office/drawing/2014/main" id="{3B885360-0544-589F-BA05-6D20FC59B89C}"/>
              </a:ext>
            </a:extLst>
          </p:cNvPr>
          <p:cNvSpPr/>
          <p:nvPr/>
        </p:nvSpPr>
        <p:spPr>
          <a:xfrm>
            <a:off x="8134455"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11"/>
            <a:stretch>
              <a:fillRect b="-22691"/>
            </a:stretch>
          </a:blip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1422784" y="2503345"/>
            <a:ext cx="5980350" cy="59803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15574" t="-30741" r="-95449" b="-9941"/>
              </a:stretch>
            </a:blipFill>
            <a:ln w="161925" cap="sq">
              <a:solidFill>
                <a:srgbClr val="84A945"/>
              </a:solidFill>
              <a:prstDash val="solid"/>
              <a:miter/>
            </a:ln>
          </p:spPr>
        </p:sp>
      </p:grpSp>
      <p:sp>
        <p:nvSpPr>
          <p:cNvPr id="14" name="Freeform 14"/>
          <p:cNvSpPr/>
          <p:nvPr/>
        </p:nvSpPr>
        <p:spPr>
          <a:xfrm>
            <a:off x="7050608" y="7959273"/>
            <a:ext cx="1865461" cy="1020916"/>
          </a:xfrm>
          <a:custGeom>
            <a:avLst/>
            <a:gdLst/>
            <a:ahLst/>
            <a:cxnLst/>
            <a:rect l="l" t="t" r="r" b="b"/>
            <a:pathLst>
              <a:path w="1865461" h="1020916">
                <a:moveTo>
                  <a:pt x="0" y="0"/>
                </a:moveTo>
                <a:lnTo>
                  <a:pt x="1865461" y="0"/>
                </a:lnTo>
                <a:lnTo>
                  <a:pt x="1865461" y="1020916"/>
                </a:lnTo>
                <a:lnTo>
                  <a:pt x="0" y="10209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5" name="Freeform 15"/>
          <p:cNvSpPr/>
          <p:nvPr/>
        </p:nvSpPr>
        <p:spPr>
          <a:xfrm>
            <a:off x="9986989" y="2028846"/>
            <a:ext cx="1865461" cy="1020916"/>
          </a:xfrm>
          <a:custGeom>
            <a:avLst/>
            <a:gdLst/>
            <a:ahLst/>
            <a:cxnLst/>
            <a:rect l="l" t="t" r="r" b="b"/>
            <a:pathLst>
              <a:path w="1865461" h="1020916">
                <a:moveTo>
                  <a:pt x="0" y="0"/>
                </a:moveTo>
                <a:lnTo>
                  <a:pt x="1865461" y="0"/>
                </a:lnTo>
                <a:lnTo>
                  <a:pt x="1865461" y="1020915"/>
                </a:lnTo>
                <a:lnTo>
                  <a:pt x="0" y="10209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6" name="Freeform 16"/>
          <p:cNvSpPr/>
          <p:nvPr/>
        </p:nvSpPr>
        <p:spPr>
          <a:xfrm>
            <a:off x="349396" y="384494"/>
            <a:ext cx="2219042" cy="951414"/>
          </a:xfrm>
          <a:custGeom>
            <a:avLst/>
            <a:gdLst/>
            <a:ahLst/>
            <a:cxnLst/>
            <a:rect l="l" t="t" r="r" b="b"/>
            <a:pathLst>
              <a:path w="2219042" h="951414">
                <a:moveTo>
                  <a:pt x="0" y="0"/>
                </a:moveTo>
                <a:lnTo>
                  <a:pt x="2219041" y="0"/>
                </a:lnTo>
                <a:lnTo>
                  <a:pt x="2219041" y="951414"/>
                </a:lnTo>
                <a:lnTo>
                  <a:pt x="0" y="951414"/>
                </a:lnTo>
                <a:lnTo>
                  <a:pt x="0" y="0"/>
                </a:lnTo>
                <a:close/>
              </a:path>
            </a:pathLst>
          </a:custGeom>
          <a:blipFill>
            <a:blip r:embed="rId5"/>
            <a:stretch>
              <a:fillRect/>
            </a:stretch>
          </a:blipFill>
        </p:spPr>
      </p:sp>
      <p:sp>
        <p:nvSpPr>
          <p:cNvPr id="17" name="Freeform 17"/>
          <p:cNvSpPr/>
          <p:nvPr/>
        </p:nvSpPr>
        <p:spPr>
          <a:xfrm>
            <a:off x="668511" y="399942"/>
            <a:ext cx="440340" cy="520559"/>
          </a:xfrm>
          <a:custGeom>
            <a:avLst/>
            <a:gdLst/>
            <a:ahLst/>
            <a:cxnLst/>
            <a:rect l="l" t="t" r="r" b="b"/>
            <a:pathLst>
              <a:path w="440340" h="520559">
                <a:moveTo>
                  <a:pt x="0" y="0"/>
                </a:moveTo>
                <a:lnTo>
                  <a:pt x="440340" y="0"/>
                </a:lnTo>
                <a:lnTo>
                  <a:pt x="440340" y="520559"/>
                </a:lnTo>
                <a:lnTo>
                  <a:pt x="0" y="520559"/>
                </a:lnTo>
                <a:lnTo>
                  <a:pt x="0" y="0"/>
                </a:lnTo>
                <a:close/>
              </a:path>
            </a:pathLst>
          </a:custGeom>
          <a:blipFill>
            <a:blip r:embed="rId6"/>
            <a:stretch>
              <a:fillRect l="-77058" t="-6063" r="-349450" b="-84890"/>
            </a:stretch>
          </a:blipFill>
        </p:spPr>
      </p:sp>
      <p:sp>
        <p:nvSpPr>
          <p:cNvPr id="18" name="TextBox 7">
            <a:extLst>
              <a:ext uri="{FF2B5EF4-FFF2-40B4-BE49-F238E27FC236}">
                <a16:creationId xmlns:a16="http://schemas.microsoft.com/office/drawing/2014/main" id="{EEEF3ED7-A7CB-18FC-D03E-33E2671BF2F8}"/>
              </a:ext>
            </a:extLst>
          </p:cNvPr>
          <p:cNvSpPr txBox="1"/>
          <p:nvPr/>
        </p:nvSpPr>
        <p:spPr>
          <a:xfrm>
            <a:off x="1905000" y="2737614"/>
            <a:ext cx="7920975" cy="1170493"/>
          </a:xfrm>
          <a:prstGeom prst="rect">
            <a:avLst/>
          </a:prstGeom>
        </p:spPr>
        <p:txBody>
          <a:bodyPr lIns="0" tIns="0" rIns="0" bIns="0" rtlCol="0" anchor="t">
            <a:spAutoFit/>
          </a:bodyPr>
          <a:lstStyle/>
          <a:p>
            <a:pPr marL="0" lvl="0" indent="0" algn="l">
              <a:lnSpc>
                <a:spcPts val="8524"/>
              </a:lnSpc>
              <a:spcBef>
                <a:spcPct val="0"/>
              </a:spcBef>
            </a:pPr>
            <a:r>
              <a:rPr lang="en-US" sz="9471" b="1" spc="-284" dirty="0" err="1">
                <a:solidFill>
                  <a:srgbClr val="263627"/>
                </a:solidFill>
                <a:latin typeface="Poppins" panose="00000500000000000000" pitchFamily="2" charset="0"/>
                <a:ea typeface="All Round Gothic 2 Light"/>
                <a:cs typeface="Poppins" panose="00000500000000000000" pitchFamily="2" charset="0"/>
                <a:sym typeface="All Round Gothic 2 Light"/>
              </a:rPr>
              <a:t>Título</a:t>
            </a:r>
            <a:r>
              <a:rPr lang="en-US" sz="9471" b="1" spc="-284" dirty="0">
                <a:solidFill>
                  <a:srgbClr val="263627"/>
                </a:solidFill>
                <a:latin typeface="Poppins" panose="00000500000000000000" pitchFamily="2" charset="0"/>
                <a:ea typeface="All Round Gothic 2 Light"/>
                <a:cs typeface="Poppins" panose="00000500000000000000" pitchFamily="2" charset="0"/>
                <a:sym typeface="All Round Gothic 2 Light"/>
              </a:rPr>
              <a:t> </a:t>
            </a:r>
            <a:r>
              <a:rPr lang="en-US" sz="9471" spc="-284" dirty="0">
                <a:solidFill>
                  <a:srgbClr val="263627"/>
                </a:solidFill>
                <a:latin typeface="Poppins" panose="00000500000000000000" pitchFamily="2" charset="0"/>
                <a:ea typeface="All Round Gothic 2 Light"/>
                <a:cs typeface="Poppins" panose="00000500000000000000" pitchFamily="2" charset="0"/>
                <a:sym typeface="All Round Gothic 2 Light"/>
              </a:rPr>
              <a:t>Legal</a:t>
            </a:r>
            <a:endParaRPr lang="en-US" sz="9471" u="none" strike="noStrike" spc="-284" dirty="0">
              <a:solidFill>
                <a:srgbClr val="263627"/>
              </a:solidFill>
              <a:latin typeface="Poppins" panose="00000500000000000000" pitchFamily="2" charset="0"/>
              <a:ea typeface="All Round Gothic 2 Light"/>
              <a:cs typeface="Poppins" panose="00000500000000000000" pitchFamily="2" charset="0"/>
              <a:sym typeface="All Round Gothic 2 Light"/>
            </a:endParaRPr>
          </a:p>
        </p:txBody>
      </p:sp>
      <p:sp>
        <p:nvSpPr>
          <p:cNvPr id="19" name="TextBox 8">
            <a:extLst>
              <a:ext uri="{FF2B5EF4-FFF2-40B4-BE49-F238E27FC236}">
                <a16:creationId xmlns:a16="http://schemas.microsoft.com/office/drawing/2014/main" id="{576186D7-3847-F35D-D3AF-AFA4F2835411}"/>
              </a:ext>
            </a:extLst>
          </p:cNvPr>
          <p:cNvSpPr txBox="1"/>
          <p:nvPr/>
        </p:nvSpPr>
        <p:spPr>
          <a:xfrm>
            <a:off x="1905000" y="1776301"/>
            <a:ext cx="3442016" cy="476287"/>
          </a:xfrm>
          <a:prstGeom prst="rect">
            <a:avLst/>
          </a:prstGeom>
        </p:spPr>
        <p:txBody>
          <a:bodyPr lIns="0" tIns="0" rIns="0" bIns="0" rtlCol="0" anchor="t">
            <a:spAutoFit/>
          </a:bodyPr>
          <a:lstStyle/>
          <a:p>
            <a:pPr algn="l">
              <a:lnSpc>
                <a:spcPts val="4079"/>
              </a:lnSpc>
            </a:pPr>
            <a:r>
              <a:rPr lang="en-US" sz="2400" b="1" dirty="0" err="1">
                <a:solidFill>
                  <a:srgbClr val="263627"/>
                </a:solidFill>
                <a:latin typeface="Poppins" panose="00000500000000000000" pitchFamily="2" charset="0"/>
                <a:ea typeface="Arial Nova Bold"/>
                <a:cs typeface="Poppins" panose="00000500000000000000" pitchFamily="2" charset="0"/>
                <a:sym typeface="Arial Nova Bold"/>
              </a:rPr>
              <a:t>Subtítulo</a:t>
            </a:r>
            <a:endParaRPr lang="en-US" sz="2400" b="1" dirty="0">
              <a:solidFill>
                <a:srgbClr val="263627"/>
              </a:solidFill>
              <a:latin typeface="Poppins" panose="00000500000000000000" pitchFamily="2" charset="0"/>
              <a:ea typeface="Arial Nova Bold"/>
              <a:cs typeface="Poppins" panose="00000500000000000000" pitchFamily="2" charset="0"/>
              <a:sym typeface="Arial Nova Bold"/>
            </a:endParaRPr>
          </a:p>
        </p:txBody>
      </p:sp>
      <p:sp>
        <p:nvSpPr>
          <p:cNvPr id="20" name="TextBox 9">
            <a:extLst>
              <a:ext uri="{FF2B5EF4-FFF2-40B4-BE49-F238E27FC236}">
                <a16:creationId xmlns:a16="http://schemas.microsoft.com/office/drawing/2014/main" id="{84017550-6E0A-0505-5507-99E2D2260A6F}"/>
              </a:ext>
            </a:extLst>
          </p:cNvPr>
          <p:cNvSpPr txBox="1"/>
          <p:nvPr/>
        </p:nvSpPr>
        <p:spPr>
          <a:xfrm>
            <a:off x="1905000" y="4285681"/>
            <a:ext cx="7437260" cy="1692275"/>
          </a:xfrm>
          <a:prstGeom prst="rect">
            <a:avLst/>
          </a:prstGeom>
        </p:spPr>
        <p:txBody>
          <a:bodyPr lIns="0" tIns="0" rIns="0" bIns="0" rtlCol="0" anchor="t">
            <a:spAutoFit/>
          </a:bodyPr>
          <a:lstStyle/>
          <a:p>
            <a:pPr algn="l">
              <a:lnSpc>
                <a:spcPts val="3400"/>
              </a:lnSpc>
            </a:pPr>
            <a:r>
              <a:rPr lang="en-US" sz="2000" dirty="0">
                <a:solidFill>
                  <a:srgbClr val="263627"/>
                </a:solidFill>
                <a:latin typeface="Poppins" panose="00000500000000000000" pitchFamily="2" charset="0"/>
                <a:ea typeface="Arial Nova"/>
                <a:cs typeface="Poppins" panose="00000500000000000000" pitchFamily="2" charset="0"/>
                <a:sym typeface="Arial Nova"/>
              </a:rPr>
              <a:t>Lorem ipsum dolor sit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amet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consectetur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adipiscing</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elit</a:t>
            </a:r>
            <a:r>
              <a:rPr lang="en-US" sz="2000" dirty="0">
                <a:solidFill>
                  <a:srgbClr val="263627"/>
                </a:solidFill>
                <a:latin typeface="Poppins" panose="00000500000000000000" pitchFamily="2" charset="0"/>
                <a:ea typeface="Arial Nova"/>
                <a:cs typeface="Poppins" panose="00000500000000000000" pitchFamily="2" charset="0"/>
                <a:sym typeface="Arial Nova"/>
              </a:rPr>
              <a:t>. Sed at ipsum vitae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lacus</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lobortis</a:t>
            </a:r>
            <a:r>
              <a:rPr lang="en-US" sz="2000" dirty="0">
                <a:solidFill>
                  <a:srgbClr val="263627"/>
                </a:solidFill>
                <a:latin typeface="Poppins" panose="00000500000000000000" pitchFamily="2" charset="0"/>
                <a:ea typeface="Arial Nova"/>
                <a:cs typeface="Poppins" panose="00000500000000000000" pitchFamily="2" charset="0"/>
                <a:sym typeface="Arial Nova"/>
              </a:rPr>
              <a:t> lacinia. Donec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tristique</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arcu</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massa</a:t>
            </a:r>
            <a:r>
              <a:rPr lang="en-US" sz="2000" dirty="0">
                <a:solidFill>
                  <a:srgbClr val="263627"/>
                </a:solidFill>
                <a:latin typeface="Poppins" panose="00000500000000000000" pitchFamily="2" charset="0"/>
                <a:ea typeface="Arial Nova"/>
                <a:cs typeface="Poppins" panose="00000500000000000000" pitchFamily="2" charset="0"/>
                <a:sym typeface="Arial Nova"/>
              </a:rPr>
              <a:t>, at pharetra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tortor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feugiat</a:t>
            </a:r>
            <a:r>
              <a:rPr lang="en-US" sz="2000" dirty="0">
                <a:solidFill>
                  <a:srgbClr val="263627"/>
                </a:solidFill>
                <a:latin typeface="Poppins" panose="00000500000000000000" pitchFamily="2" charset="0"/>
                <a:ea typeface="Arial Nova"/>
                <a:cs typeface="Poppins" panose="00000500000000000000" pitchFamily="2" charset="0"/>
                <a:sym typeface="Arial Nova"/>
              </a:rPr>
              <a:t> non.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Etiam</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vehicula</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hendrerit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aliquet</a:t>
            </a:r>
            <a:r>
              <a:rPr lang="en-US" sz="2000" dirty="0">
                <a:solidFill>
                  <a:srgbClr val="263627"/>
                </a:solidFill>
                <a:latin typeface="Poppins" panose="00000500000000000000" pitchFamily="2" charset="0"/>
                <a:ea typeface="Arial Nova"/>
                <a:cs typeface="Poppins" panose="00000500000000000000" pitchFamily="2" charset="0"/>
                <a:sym typeface="Arial Nova"/>
              </a:rPr>
              <a:t>. Donec sed </a:t>
            </a:r>
            <a:r>
              <a:rPr lang="en-US" sz="2000" dirty="0" err="1">
                <a:solidFill>
                  <a:srgbClr val="263627"/>
                </a:solidFill>
                <a:latin typeface="Poppins" panose="00000500000000000000" pitchFamily="2" charset="0"/>
                <a:ea typeface="Arial Nova"/>
                <a:cs typeface="Poppins" panose="00000500000000000000" pitchFamily="2" charset="0"/>
                <a:sym typeface="Arial Nova"/>
              </a:rPr>
              <a:t>nulla</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dapibus</a:t>
            </a:r>
            <a:endParaRPr lang="en-US" sz="2000" dirty="0">
              <a:solidFill>
                <a:srgbClr val="263627"/>
              </a:solidFill>
              <a:latin typeface="Poppins" panose="00000500000000000000" pitchFamily="2" charset="0"/>
              <a:ea typeface="Arial Nova"/>
              <a:cs typeface="Poppins" panose="00000500000000000000" pitchFamily="2" charset="0"/>
              <a:sym typeface="Arial Nova"/>
            </a:endParaRPr>
          </a:p>
        </p:txBody>
      </p:sp>
      <p:sp>
        <p:nvSpPr>
          <p:cNvPr id="21" name="TextBox 10">
            <a:extLst>
              <a:ext uri="{FF2B5EF4-FFF2-40B4-BE49-F238E27FC236}">
                <a16:creationId xmlns:a16="http://schemas.microsoft.com/office/drawing/2014/main" id="{412560B9-1B64-AA2C-AD4D-169661A23443}"/>
              </a:ext>
            </a:extLst>
          </p:cNvPr>
          <p:cNvSpPr txBox="1"/>
          <p:nvPr/>
        </p:nvSpPr>
        <p:spPr>
          <a:xfrm>
            <a:off x="1905000" y="6244656"/>
            <a:ext cx="7437260" cy="1263650"/>
          </a:xfrm>
          <a:prstGeom prst="rect">
            <a:avLst/>
          </a:prstGeom>
        </p:spPr>
        <p:txBody>
          <a:bodyPr lIns="0" tIns="0" rIns="0" bIns="0" rtlCol="0" anchor="t">
            <a:spAutoFit/>
          </a:bodyPr>
          <a:lstStyle/>
          <a:p>
            <a:pPr algn="l">
              <a:lnSpc>
                <a:spcPts val="3400"/>
              </a:lnSpc>
            </a:pPr>
            <a:r>
              <a:rPr lang="en-US" sz="2000" dirty="0">
                <a:solidFill>
                  <a:srgbClr val="263627"/>
                </a:solidFill>
                <a:latin typeface="Poppins" panose="00000500000000000000" pitchFamily="2" charset="0"/>
                <a:ea typeface="Arial Nova"/>
                <a:cs typeface="Poppins" panose="00000500000000000000" pitchFamily="2" charset="0"/>
                <a:sym typeface="Arial Nova"/>
              </a:rPr>
              <a:t>Lorem ipsum dolor sit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amet</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consectetur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adipiscing</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elit</a:t>
            </a:r>
            <a:r>
              <a:rPr lang="en-US" sz="2000" dirty="0">
                <a:solidFill>
                  <a:srgbClr val="263627"/>
                </a:solidFill>
                <a:latin typeface="Poppins" panose="00000500000000000000" pitchFamily="2" charset="0"/>
                <a:ea typeface="Arial Nova"/>
                <a:cs typeface="Poppins" panose="00000500000000000000" pitchFamily="2" charset="0"/>
                <a:sym typeface="Arial Nova"/>
              </a:rPr>
              <a:t>. Sed at ipsum vitae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lacus</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lobortis</a:t>
            </a:r>
            <a:r>
              <a:rPr lang="en-US" sz="2000" dirty="0">
                <a:solidFill>
                  <a:srgbClr val="263627"/>
                </a:solidFill>
                <a:latin typeface="Poppins" panose="00000500000000000000" pitchFamily="2" charset="0"/>
                <a:ea typeface="Arial Nova"/>
                <a:cs typeface="Poppins" panose="00000500000000000000" pitchFamily="2" charset="0"/>
                <a:sym typeface="Arial Nova"/>
              </a:rPr>
              <a:t> lacinia. Donec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tristique</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arcu</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massa</a:t>
            </a:r>
            <a:r>
              <a:rPr lang="en-US" sz="2000" dirty="0">
                <a:solidFill>
                  <a:srgbClr val="263627"/>
                </a:solidFill>
                <a:latin typeface="Poppins" panose="00000500000000000000" pitchFamily="2" charset="0"/>
                <a:ea typeface="Arial Nova"/>
                <a:cs typeface="Poppins" panose="00000500000000000000" pitchFamily="2" charset="0"/>
                <a:sym typeface="Arial Nova"/>
              </a:rPr>
              <a:t>, at pharetra </a:t>
            </a:r>
            <a:r>
              <a:rPr lang="en-US" sz="2000" dirty="0" err="1">
                <a:solidFill>
                  <a:srgbClr val="263627"/>
                </a:solidFill>
                <a:latin typeface="Poppins" panose="00000500000000000000" pitchFamily="2" charset="0"/>
                <a:ea typeface="Arial Nova"/>
                <a:cs typeface="Poppins" panose="00000500000000000000" pitchFamily="2" charset="0"/>
                <a:sym typeface="Arial Nova"/>
              </a:rPr>
              <a:t>tortor</a:t>
            </a:r>
            <a:r>
              <a:rPr lang="en-US" sz="2000" dirty="0">
                <a:solidFill>
                  <a:srgbClr val="263627"/>
                </a:solidFill>
                <a:latin typeface="Poppins" panose="00000500000000000000" pitchFamily="2" charset="0"/>
                <a:ea typeface="Arial Nova"/>
                <a:cs typeface="Poppins" panose="00000500000000000000" pitchFamily="2" charset="0"/>
                <a:sym typeface="Arial Nova"/>
              </a:rPr>
              <a:t> </a:t>
            </a:r>
            <a:r>
              <a:rPr lang="en-US" sz="2000" dirty="0" err="1">
                <a:solidFill>
                  <a:srgbClr val="263627"/>
                </a:solidFill>
                <a:latin typeface="Poppins" panose="00000500000000000000" pitchFamily="2" charset="0"/>
                <a:ea typeface="Arial Nova"/>
                <a:cs typeface="Poppins" panose="00000500000000000000" pitchFamily="2" charset="0"/>
                <a:sym typeface="Arial Nova"/>
              </a:rPr>
              <a:t>feugiat</a:t>
            </a:r>
            <a:r>
              <a:rPr lang="en-US" sz="2000" dirty="0">
                <a:solidFill>
                  <a:srgbClr val="263627"/>
                </a:solidFill>
                <a:latin typeface="Poppins" panose="00000500000000000000" pitchFamily="2" charset="0"/>
                <a:ea typeface="Arial Nova"/>
                <a:cs typeface="Poppins" panose="00000500000000000000" pitchFamily="2" charset="0"/>
                <a:sym typeface="Arial Nova"/>
              </a:rPr>
              <a:t> non.</a:t>
            </a:r>
          </a:p>
        </p:txBody>
      </p:sp>
      <p:sp>
        <p:nvSpPr>
          <p:cNvPr id="26" name="Freeform 14">
            <a:extLst>
              <a:ext uri="{FF2B5EF4-FFF2-40B4-BE49-F238E27FC236}">
                <a16:creationId xmlns:a16="http://schemas.microsoft.com/office/drawing/2014/main" id="{31B7872F-6507-4BA7-F22A-79B88DB55F0F}"/>
              </a:ext>
            </a:extLst>
          </p:cNvPr>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7"/>
            <a:stretch>
              <a:fillRect b="-22691"/>
            </a:stretch>
          </a:blipFill>
        </p:spPr>
      </p:sp>
      <p:grpSp>
        <p:nvGrpSpPr>
          <p:cNvPr id="27" name="Group 15">
            <a:extLst>
              <a:ext uri="{FF2B5EF4-FFF2-40B4-BE49-F238E27FC236}">
                <a16:creationId xmlns:a16="http://schemas.microsoft.com/office/drawing/2014/main" id="{D57FA7B5-80CE-4FA0-7FD0-A076D2D051CE}"/>
              </a:ext>
            </a:extLst>
          </p:cNvPr>
          <p:cNvGrpSpPr/>
          <p:nvPr/>
        </p:nvGrpSpPr>
        <p:grpSpPr>
          <a:xfrm>
            <a:off x="-245628" y="9852724"/>
            <a:ext cx="18779257" cy="699701"/>
            <a:chOff x="0" y="0"/>
            <a:chExt cx="4945977" cy="184283"/>
          </a:xfrm>
        </p:grpSpPr>
        <p:sp>
          <p:nvSpPr>
            <p:cNvPr id="28" name="Freeform 16">
              <a:extLst>
                <a:ext uri="{FF2B5EF4-FFF2-40B4-BE49-F238E27FC236}">
                  <a16:creationId xmlns:a16="http://schemas.microsoft.com/office/drawing/2014/main" id="{4F2977A6-F3C2-2B3D-B083-26157DE595CF}"/>
                </a:ext>
              </a:extLst>
            </p:cNvPr>
            <p:cNvSpPr/>
            <p:nvPr/>
          </p:nvSpPr>
          <p:spPr>
            <a:xfrm>
              <a:off x="0" y="0"/>
              <a:ext cx="4945977" cy="184283"/>
            </a:xfrm>
            <a:custGeom>
              <a:avLst/>
              <a:gdLst/>
              <a:ahLst/>
              <a:cxnLst/>
              <a:rect l="l" t="t" r="r" b="b"/>
              <a:pathLst>
                <a:path w="4945977" h="184283">
                  <a:moveTo>
                    <a:pt x="0" y="0"/>
                  </a:moveTo>
                  <a:lnTo>
                    <a:pt x="4945977" y="0"/>
                  </a:lnTo>
                  <a:lnTo>
                    <a:pt x="4945977" y="184283"/>
                  </a:lnTo>
                  <a:lnTo>
                    <a:pt x="0" y="184283"/>
                  </a:lnTo>
                  <a:close/>
                </a:path>
              </a:pathLst>
            </a:custGeom>
            <a:solidFill>
              <a:srgbClr val="7B953F"/>
            </a:solidFill>
          </p:spPr>
        </p:sp>
        <p:sp>
          <p:nvSpPr>
            <p:cNvPr id="29" name="TextBox 17">
              <a:extLst>
                <a:ext uri="{FF2B5EF4-FFF2-40B4-BE49-F238E27FC236}">
                  <a16:creationId xmlns:a16="http://schemas.microsoft.com/office/drawing/2014/main" id="{5497B2A0-9B76-7A33-9B2E-67C585C554FB}"/>
                </a:ext>
              </a:extLst>
            </p:cNvPr>
            <p:cNvSpPr txBox="1"/>
            <p:nvPr/>
          </p:nvSpPr>
          <p:spPr>
            <a:xfrm>
              <a:off x="0" y="-38100"/>
              <a:ext cx="4945977" cy="222383"/>
            </a:xfrm>
            <a:prstGeom prst="rect">
              <a:avLst/>
            </a:prstGeom>
          </p:spPr>
          <p:txBody>
            <a:bodyPr lIns="50800" tIns="50800" rIns="50800" bIns="50800" rtlCol="0" anchor="ctr"/>
            <a:lstStyle/>
            <a:p>
              <a:pPr algn="ctr">
                <a:lnSpc>
                  <a:spcPts val="2799"/>
                </a:lnSpc>
              </a:pP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282" b="-3235"/>
            </a:stretch>
          </a:blipFill>
        </p:spPr>
      </p:sp>
      <p:sp>
        <p:nvSpPr>
          <p:cNvPr id="3" name="Freeform 3"/>
          <p:cNvSpPr/>
          <p:nvPr/>
        </p:nvSpPr>
        <p:spPr>
          <a:xfrm>
            <a:off x="-136240" y="-126397"/>
            <a:ext cx="18560480" cy="9946856"/>
          </a:xfrm>
          <a:custGeom>
            <a:avLst/>
            <a:gdLst/>
            <a:ahLst/>
            <a:cxnLst/>
            <a:rect l="l" t="t" r="r" b="b"/>
            <a:pathLst>
              <a:path w="18560480" h="9946856">
                <a:moveTo>
                  <a:pt x="0" y="0"/>
                </a:moveTo>
                <a:lnTo>
                  <a:pt x="18560480" y="0"/>
                </a:lnTo>
                <a:lnTo>
                  <a:pt x="18560480" y="9946856"/>
                </a:lnTo>
                <a:lnTo>
                  <a:pt x="0" y="9946856"/>
                </a:lnTo>
                <a:lnTo>
                  <a:pt x="0" y="0"/>
                </a:lnTo>
                <a:close/>
              </a:path>
            </a:pathLst>
          </a:custGeom>
          <a:blipFill>
            <a:blip r:embed="rId3"/>
            <a:stretch>
              <a:fillRect l="-13881" t="-7144" r="-13881" b="-6692"/>
            </a:stretch>
          </a:blipFill>
        </p:spPr>
      </p:sp>
      <p:pic>
        <p:nvPicPr>
          <p:cNvPr id="19" name="Picture 19"/>
          <p:cNvPicPr>
            <a:picLocks noChangeAspect="1"/>
          </p:cNvPicPr>
          <p:nvPr/>
        </p:nvPicPr>
        <p:blipFill>
          <a:blip r:embed="rId4"/>
          <a:stretch>
            <a:fillRect/>
          </a:stretch>
        </p:blipFill>
        <p:spPr>
          <a:xfrm>
            <a:off x="10381143" y="3238500"/>
            <a:ext cx="7260613" cy="1391617"/>
          </a:xfrm>
          <a:prstGeom prst="rect">
            <a:avLst/>
          </a:prstGeom>
        </p:spPr>
      </p:pic>
      <p:grpSp>
        <p:nvGrpSpPr>
          <p:cNvPr id="29" name="Agrupar 28">
            <a:extLst>
              <a:ext uri="{FF2B5EF4-FFF2-40B4-BE49-F238E27FC236}">
                <a16:creationId xmlns:a16="http://schemas.microsoft.com/office/drawing/2014/main" id="{E0AF9FA1-5B6E-2262-C430-E5A5332B496E}"/>
              </a:ext>
            </a:extLst>
          </p:cNvPr>
          <p:cNvGrpSpPr/>
          <p:nvPr/>
        </p:nvGrpSpPr>
        <p:grpSpPr>
          <a:xfrm>
            <a:off x="1558917" y="1741605"/>
            <a:ext cx="8568556" cy="2840020"/>
            <a:chOff x="1558917" y="1741605"/>
            <a:chExt cx="8568556" cy="2840020"/>
          </a:xfrm>
        </p:grpSpPr>
        <p:grpSp>
          <p:nvGrpSpPr>
            <p:cNvPr id="4" name="Group 4"/>
            <p:cNvGrpSpPr/>
            <p:nvPr/>
          </p:nvGrpSpPr>
          <p:grpSpPr>
            <a:xfrm>
              <a:off x="1558917" y="1741605"/>
              <a:ext cx="8568556" cy="2840020"/>
              <a:chOff x="0" y="0"/>
              <a:chExt cx="2256739" cy="747989"/>
            </a:xfrm>
          </p:grpSpPr>
          <p:sp>
            <p:nvSpPr>
              <p:cNvPr id="5" name="Freeform 5"/>
              <p:cNvSpPr/>
              <p:nvPr/>
            </p:nvSpPr>
            <p:spPr>
              <a:xfrm>
                <a:off x="0" y="0"/>
                <a:ext cx="2256739" cy="747989"/>
              </a:xfrm>
              <a:custGeom>
                <a:avLst/>
                <a:gdLst/>
                <a:ahLst/>
                <a:cxnLst/>
                <a:rect l="l" t="t" r="r" b="b"/>
                <a:pathLst>
                  <a:path w="2256739" h="747989">
                    <a:moveTo>
                      <a:pt x="31623" y="0"/>
                    </a:moveTo>
                    <a:lnTo>
                      <a:pt x="2225116" y="0"/>
                    </a:lnTo>
                    <a:cubicBezTo>
                      <a:pt x="2233503" y="0"/>
                      <a:pt x="2241546" y="3332"/>
                      <a:pt x="2247477" y="9262"/>
                    </a:cubicBezTo>
                    <a:cubicBezTo>
                      <a:pt x="2253407" y="15193"/>
                      <a:pt x="2256739" y="23236"/>
                      <a:pt x="2256739" y="31623"/>
                    </a:cubicBezTo>
                    <a:lnTo>
                      <a:pt x="2256739" y="716365"/>
                    </a:lnTo>
                    <a:cubicBezTo>
                      <a:pt x="2256739" y="733831"/>
                      <a:pt x="2242581" y="747989"/>
                      <a:pt x="2225116" y="747989"/>
                    </a:cubicBezTo>
                    <a:lnTo>
                      <a:pt x="31623" y="747989"/>
                    </a:lnTo>
                    <a:cubicBezTo>
                      <a:pt x="14158" y="747989"/>
                      <a:pt x="0" y="733831"/>
                      <a:pt x="0" y="716365"/>
                    </a:cubicBezTo>
                    <a:lnTo>
                      <a:pt x="0" y="31623"/>
                    </a:lnTo>
                    <a:cubicBezTo>
                      <a:pt x="0" y="14158"/>
                      <a:pt x="14158" y="0"/>
                      <a:pt x="31623" y="0"/>
                    </a:cubicBezTo>
                    <a:close/>
                  </a:path>
                </a:pathLst>
              </a:custGeom>
              <a:solidFill>
                <a:srgbClr val="FFFFFF"/>
              </a:solidFill>
            </p:spPr>
          </p:sp>
          <p:sp>
            <p:nvSpPr>
              <p:cNvPr id="6" name="TextBox 6"/>
              <p:cNvSpPr txBox="1"/>
              <p:nvPr/>
            </p:nvSpPr>
            <p:spPr>
              <a:xfrm>
                <a:off x="0" y="9525"/>
                <a:ext cx="2256739" cy="738464"/>
              </a:xfrm>
              <a:prstGeom prst="rect">
                <a:avLst/>
              </a:prstGeom>
            </p:spPr>
            <p:txBody>
              <a:bodyPr lIns="50800" tIns="50800" rIns="50800" bIns="50800" rtlCol="0" anchor="ctr"/>
              <a:lstStyle/>
              <a:p>
                <a:pPr algn="ctr">
                  <a:lnSpc>
                    <a:spcPts val="2749"/>
                  </a:lnSpc>
                </a:pPr>
                <a:endParaRPr/>
              </a:p>
            </p:txBody>
          </p:sp>
        </p:grpSp>
        <p:sp>
          <p:nvSpPr>
            <p:cNvPr id="11" name="TextBox 11"/>
            <p:cNvSpPr txBox="1"/>
            <p:nvPr/>
          </p:nvSpPr>
          <p:spPr>
            <a:xfrm>
              <a:off x="2158348" y="2749350"/>
              <a:ext cx="7378910" cy="1366656"/>
            </a:xfrm>
            <a:prstGeom prst="rect">
              <a:avLst/>
            </a:prstGeom>
          </p:spPr>
          <p:txBody>
            <a:bodyPr lIns="0" tIns="0" rIns="0" bIns="0" rtlCol="0" anchor="t">
              <a:spAutoFit/>
            </a:bodyPr>
            <a:lstStyle/>
            <a:p>
              <a:pPr algn="l">
                <a:lnSpc>
                  <a:spcPts val="2660"/>
                </a:lnSpc>
              </a:pPr>
              <a:r>
                <a:rPr lang="en-US" sz="1900" dirty="0">
                  <a:solidFill>
                    <a:srgbClr val="737373"/>
                  </a:solidFill>
                  <a:latin typeface="Poppins" panose="00000500000000000000" pitchFamily="2" charset="0"/>
                  <a:ea typeface="Inter"/>
                  <a:cs typeface="Poppins" panose="00000500000000000000" pitchFamily="2" charset="0"/>
                  <a:sym typeface="Inter"/>
                </a:rPr>
                <a:t>Lorem ipsum dolor sit </a:t>
              </a:r>
              <a:r>
                <a:rPr lang="en-US" sz="1900" dirty="0" err="1">
                  <a:solidFill>
                    <a:srgbClr val="737373"/>
                  </a:solidFill>
                  <a:latin typeface="Poppins" panose="00000500000000000000" pitchFamily="2" charset="0"/>
                  <a:ea typeface="Inter"/>
                  <a:cs typeface="Poppins" panose="00000500000000000000" pitchFamily="2" charset="0"/>
                  <a:sym typeface="Inter"/>
                </a:rPr>
                <a:t>amet</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consectetur</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adipiscing</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elit</a:t>
              </a:r>
              <a:r>
                <a:rPr lang="en-US" sz="1900" dirty="0">
                  <a:solidFill>
                    <a:srgbClr val="737373"/>
                  </a:solidFill>
                  <a:latin typeface="Poppins" panose="00000500000000000000" pitchFamily="2" charset="0"/>
                  <a:ea typeface="Inter"/>
                  <a:cs typeface="Poppins" panose="00000500000000000000" pitchFamily="2" charset="0"/>
                  <a:sym typeface="Inter"/>
                </a:rPr>
                <a:t>, sed do </a:t>
              </a:r>
              <a:r>
                <a:rPr lang="en-US" sz="1900" dirty="0" err="1">
                  <a:solidFill>
                    <a:srgbClr val="737373"/>
                  </a:solidFill>
                  <a:latin typeface="Poppins" panose="00000500000000000000" pitchFamily="2" charset="0"/>
                  <a:ea typeface="Inter"/>
                  <a:cs typeface="Poppins" panose="00000500000000000000" pitchFamily="2" charset="0"/>
                  <a:sym typeface="Inter"/>
                </a:rPr>
                <a:t>eiusmod</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tempor</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incididunt</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ut</a:t>
              </a:r>
              <a:r>
                <a:rPr lang="en-US" sz="1900" dirty="0">
                  <a:solidFill>
                    <a:srgbClr val="737373"/>
                  </a:solidFill>
                  <a:latin typeface="Poppins" panose="00000500000000000000" pitchFamily="2" charset="0"/>
                  <a:ea typeface="Inter"/>
                  <a:cs typeface="Poppins" panose="00000500000000000000" pitchFamily="2" charset="0"/>
                  <a:sym typeface="Inter"/>
                </a:rPr>
                <a:t> labore et dolore magna </a:t>
              </a:r>
              <a:r>
                <a:rPr lang="en-US" sz="1900" dirty="0" err="1">
                  <a:solidFill>
                    <a:srgbClr val="737373"/>
                  </a:solidFill>
                  <a:latin typeface="Poppins" panose="00000500000000000000" pitchFamily="2" charset="0"/>
                  <a:ea typeface="Inter"/>
                  <a:cs typeface="Poppins" panose="00000500000000000000" pitchFamily="2" charset="0"/>
                  <a:sym typeface="Inter"/>
                </a:rPr>
                <a:t>aliqua</a:t>
              </a:r>
              <a:r>
                <a:rPr lang="en-US" sz="1900" dirty="0">
                  <a:solidFill>
                    <a:srgbClr val="737373"/>
                  </a:solidFill>
                  <a:latin typeface="Poppins" panose="00000500000000000000" pitchFamily="2" charset="0"/>
                  <a:ea typeface="Inter"/>
                  <a:cs typeface="Poppins" panose="00000500000000000000" pitchFamily="2" charset="0"/>
                  <a:sym typeface="Inter"/>
                </a:rPr>
                <a:t>. Ut </a:t>
              </a:r>
              <a:r>
                <a:rPr lang="en-US" sz="1900" dirty="0" err="1">
                  <a:solidFill>
                    <a:srgbClr val="737373"/>
                  </a:solidFill>
                  <a:latin typeface="Poppins" panose="00000500000000000000" pitchFamily="2" charset="0"/>
                  <a:ea typeface="Inter"/>
                  <a:cs typeface="Poppins" panose="00000500000000000000" pitchFamily="2" charset="0"/>
                  <a:sym typeface="Inter"/>
                </a:rPr>
                <a:t>enim</a:t>
              </a:r>
              <a:r>
                <a:rPr lang="en-US" sz="1900" dirty="0">
                  <a:solidFill>
                    <a:srgbClr val="737373"/>
                  </a:solidFill>
                  <a:latin typeface="Poppins" panose="00000500000000000000" pitchFamily="2" charset="0"/>
                  <a:ea typeface="Inter"/>
                  <a:cs typeface="Poppins" panose="00000500000000000000" pitchFamily="2" charset="0"/>
                  <a:sym typeface="Inter"/>
                </a:rPr>
                <a:t> ad minim </a:t>
              </a:r>
              <a:r>
                <a:rPr lang="en-US" sz="1900" dirty="0" err="1">
                  <a:solidFill>
                    <a:srgbClr val="737373"/>
                  </a:solidFill>
                  <a:latin typeface="Poppins" panose="00000500000000000000" pitchFamily="2" charset="0"/>
                  <a:ea typeface="Inter"/>
                  <a:cs typeface="Poppins" panose="00000500000000000000" pitchFamily="2" charset="0"/>
                  <a:sym typeface="Inter"/>
                </a:rPr>
                <a:t>veniam</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quis</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nostrud</a:t>
              </a:r>
              <a:r>
                <a:rPr lang="en-US" sz="1900" dirty="0">
                  <a:solidFill>
                    <a:srgbClr val="737373"/>
                  </a:solidFill>
                  <a:latin typeface="Poppins" panose="00000500000000000000" pitchFamily="2" charset="0"/>
                  <a:ea typeface="Inter"/>
                  <a:cs typeface="Poppins" panose="00000500000000000000" pitchFamily="2" charset="0"/>
                  <a:sym typeface="Inter"/>
                </a:rPr>
                <a:t> exercitation </a:t>
              </a:r>
              <a:r>
                <a:rPr lang="en-US" sz="1900" dirty="0" err="1">
                  <a:solidFill>
                    <a:srgbClr val="737373"/>
                  </a:solidFill>
                  <a:latin typeface="Poppins" panose="00000500000000000000" pitchFamily="2" charset="0"/>
                  <a:ea typeface="Inter"/>
                  <a:cs typeface="Poppins" panose="00000500000000000000" pitchFamily="2" charset="0"/>
                  <a:sym typeface="Inter"/>
                </a:rPr>
                <a:t>ullamco</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laboris</a:t>
              </a:r>
              <a:r>
                <a:rPr lang="en-US" sz="1900" dirty="0">
                  <a:solidFill>
                    <a:srgbClr val="737373"/>
                  </a:solidFill>
                  <a:latin typeface="Poppins" panose="00000500000000000000" pitchFamily="2" charset="0"/>
                  <a:ea typeface="Inter"/>
                  <a:cs typeface="Poppins" panose="00000500000000000000" pitchFamily="2" charset="0"/>
                  <a:sym typeface="Inter"/>
                </a:rPr>
                <a:t> nisi </a:t>
              </a:r>
              <a:r>
                <a:rPr lang="en-US" sz="1900" dirty="0" err="1">
                  <a:solidFill>
                    <a:srgbClr val="737373"/>
                  </a:solidFill>
                  <a:latin typeface="Poppins" panose="00000500000000000000" pitchFamily="2" charset="0"/>
                  <a:ea typeface="Inter"/>
                  <a:cs typeface="Poppins" panose="00000500000000000000" pitchFamily="2" charset="0"/>
                  <a:sym typeface="Inter"/>
                </a:rPr>
                <a:t>ut</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aliquip</a:t>
              </a:r>
              <a:r>
                <a:rPr lang="en-US" sz="1900" dirty="0">
                  <a:solidFill>
                    <a:srgbClr val="737373"/>
                  </a:solidFill>
                  <a:latin typeface="Poppins" panose="00000500000000000000" pitchFamily="2" charset="0"/>
                  <a:ea typeface="Inter"/>
                  <a:cs typeface="Poppins" panose="00000500000000000000" pitchFamily="2" charset="0"/>
                  <a:sym typeface="Inter"/>
                </a:rPr>
                <a:t> ex </a:t>
              </a:r>
              <a:r>
                <a:rPr lang="en-US" sz="1900" dirty="0" err="1">
                  <a:solidFill>
                    <a:srgbClr val="737373"/>
                  </a:solidFill>
                  <a:latin typeface="Poppins" panose="00000500000000000000" pitchFamily="2" charset="0"/>
                  <a:ea typeface="Inter"/>
                  <a:cs typeface="Poppins" panose="00000500000000000000" pitchFamily="2" charset="0"/>
                  <a:sym typeface="Inter"/>
                </a:rPr>
                <a:t>ea</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commodo</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consequat</a:t>
              </a:r>
              <a:r>
                <a:rPr lang="en-US" sz="1900" dirty="0">
                  <a:solidFill>
                    <a:srgbClr val="737373"/>
                  </a:solidFill>
                  <a:latin typeface="Poppins" panose="00000500000000000000" pitchFamily="2" charset="0"/>
                  <a:ea typeface="Inter"/>
                  <a:cs typeface="Poppins" panose="00000500000000000000" pitchFamily="2" charset="0"/>
                  <a:sym typeface="Inter"/>
                </a:rPr>
                <a:t>. </a:t>
              </a:r>
            </a:p>
          </p:txBody>
        </p:sp>
        <p:sp>
          <p:nvSpPr>
            <p:cNvPr id="13" name="TextBox 13"/>
            <p:cNvSpPr txBox="1"/>
            <p:nvPr/>
          </p:nvSpPr>
          <p:spPr>
            <a:xfrm>
              <a:off x="2784296" y="2120330"/>
              <a:ext cx="2240222" cy="349391"/>
            </a:xfrm>
            <a:prstGeom prst="rect">
              <a:avLst/>
            </a:prstGeom>
          </p:spPr>
          <p:txBody>
            <a:bodyPr lIns="0" tIns="0" rIns="0" bIns="0" rtlCol="0" anchor="t">
              <a:spAutoFit/>
            </a:bodyPr>
            <a:lstStyle/>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TÓPICO</a:t>
              </a:r>
            </a:p>
          </p:txBody>
        </p:sp>
        <p:sp>
          <p:nvSpPr>
            <p:cNvPr id="14" name="TextBox 14"/>
            <p:cNvSpPr txBox="1"/>
            <p:nvPr/>
          </p:nvSpPr>
          <p:spPr>
            <a:xfrm>
              <a:off x="2158348" y="2120330"/>
              <a:ext cx="625948" cy="349391"/>
            </a:xfrm>
            <a:prstGeom prst="rect">
              <a:avLst/>
            </a:prstGeom>
          </p:spPr>
          <p:txBody>
            <a:bodyPr lIns="0" tIns="0" rIns="0" bIns="0" rtlCol="0" anchor="t">
              <a:spAutoFit/>
            </a:bodyPr>
            <a:lstStyle/>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01.</a:t>
              </a:r>
            </a:p>
          </p:txBody>
        </p:sp>
      </p:grpSp>
      <p:grpSp>
        <p:nvGrpSpPr>
          <p:cNvPr id="28" name="Agrupar 27">
            <a:extLst>
              <a:ext uri="{FF2B5EF4-FFF2-40B4-BE49-F238E27FC236}">
                <a16:creationId xmlns:a16="http://schemas.microsoft.com/office/drawing/2014/main" id="{CA42D188-9BF4-F957-43B3-1B5024DC4390}"/>
              </a:ext>
            </a:extLst>
          </p:cNvPr>
          <p:cNvGrpSpPr/>
          <p:nvPr/>
        </p:nvGrpSpPr>
        <p:grpSpPr>
          <a:xfrm>
            <a:off x="10986194" y="5905500"/>
            <a:ext cx="6050511" cy="2399750"/>
            <a:chOff x="10986194" y="5905500"/>
            <a:chExt cx="6050511" cy="2399750"/>
          </a:xfrm>
        </p:grpSpPr>
        <p:grpSp>
          <p:nvGrpSpPr>
            <p:cNvPr id="7" name="Group 7"/>
            <p:cNvGrpSpPr/>
            <p:nvPr/>
          </p:nvGrpSpPr>
          <p:grpSpPr>
            <a:xfrm>
              <a:off x="10986194" y="5905500"/>
              <a:ext cx="6050511" cy="2399750"/>
              <a:chOff x="0" y="0"/>
              <a:chExt cx="1593550" cy="632033"/>
            </a:xfrm>
          </p:grpSpPr>
          <p:sp>
            <p:nvSpPr>
              <p:cNvPr id="8" name="Freeform 8"/>
              <p:cNvSpPr/>
              <p:nvPr/>
            </p:nvSpPr>
            <p:spPr>
              <a:xfrm>
                <a:off x="0" y="0"/>
                <a:ext cx="1593550" cy="632033"/>
              </a:xfrm>
              <a:custGeom>
                <a:avLst/>
                <a:gdLst/>
                <a:ahLst/>
                <a:cxnLst/>
                <a:rect l="l" t="t" r="r" b="b"/>
                <a:pathLst>
                  <a:path w="1593550" h="632033">
                    <a:moveTo>
                      <a:pt x="44784" y="0"/>
                    </a:moveTo>
                    <a:lnTo>
                      <a:pt x="1548766" y="0"/>
                    </a:lnTo>
                    <a:cubicBezTo>
                      <a:pt x="1573500" y="0"/>
                      <a:pt x="1593550" y="20051"/>
                      <a:pt x="1593550" y="44784"/>
                    </a:cubicBezTo>
                    <a:lnTo>
                      <a:pt x="1593550" y="587249"/>
                    </a:lnTo>
                    <a:cubicBezTo>
                      <a:pt x="1593550" y="599126"/>
                      <a:pt x="1588832" y="610517"/>
                      <a:pt x="1580433" y="618916"/>
                    </a:cubicBezTo>
                    <a:cubicBezTo>
                      <a:pt x="1572035" y="627315"/>
                      <a:pt x="1560643" y="632033"/>
                      <a:pt x="1548766" y="632033"/>
                    </a:cubicBezTo>
                    <a:lnTo>
                      <a:pt x="44784" y="632033"/>
                    </a:lnTo>
                    <a:cubicBezTo>
                      <a:pt x="20051" y="632033"/>
                      <a:pt x="0" y="611982"/>
                      <a:pt x="0" y="587249"/>
                    </a:cubicBezTo>
                    <a:lnTo>
                      <a:pt x="0" y="44784"/>
                    </a:lnTo>
                    <a:cubicBezTo>
                      <a:pt x="0" y="32907"/>
                      <a:pt x="4718" y="21516"/>
                      <a:pt x="13117" y="13117"/>
                    </a:cubicBezTo>
                    <a:cubicBezTo>
                      <a:pt x="21516" y="4718"/>
                      <a:pt x="32907" y="0"/>
                      <a:pt x="44784" y="0"/>
                    </a:cubicBezTo>
                    <a:close/>
                  </a:path>
                </a:pathLst>
              </a:custGeom>
              <a:solidFill>
                <a:srgbClr val="FFFFFF"/>
              </a:solidFill>
            </p:spPr>
          </p:sp>
          <p:sp>
            <p:nvSpPr>
              <p:cNvPr id="9" name="TextBox 9"/>
              <p:cNvSpPr txBox="1"/>
              <p:nvPr/>
            </p:nvSpPr>
            <p:spPr>
              <a:xfrm>
                <a:off x="0" y="9525"/>
                <a:ext cx="1593550" cy="622508"/>
              </a:xfrm>
              <a:prstGeom prst="rect">
                <a:avLst/>
              </a:prstGeom>
            </p:spPr>
            <p:txBody>
              <a:bodyPr lIns="50800" tIns="50800" rIns="50800" bIns="50800" rtlCol="0" anchor="ctr"/>
              <a:lstStyle/>
              <a:p>
                <a:pPr algn="ctr">
                  <a:lnSpc>
                    <a:spcPts val="2749"/>
                  </a:lnSpc>
                </a:pPr>
                <a:endParaRPr/>
              </a:p>
            </p:txBody>
          </p:sp>
        </p:grpSp>
        <p:sp>
          <p:nvSpPr>
            <p:cNvPr id="12" name="TextBox 12"/>
            <p:cNvSpPr txBox="1"/>
            <p:nvPr/>
          </p:nvSpPr>
          <p:spPr>
            <a:xfrm>
              <a:off x="11495793" y="6987979"/>
              <a:ext cx="5242207" cy="1020408"/>
            </a:xfrm>
            <a:prstGeom prst="rect">
              <a:avLst/>
            </a:prstGeom>
          </p:spPr>
          <p:txBody>
            <a:bodyPr lIns="0" tIns="0" rIns="0" bIns="0" rtlCol="0" anchor="t">
              <a:spAutoFit/>
            </a:bodyPr>
            <a:lstStyle/>
            <a:p>
              <a:pPr algn="l">
                <a:lnSpc>
                  <a:spcPts val="2660"/>
                </a:lnSpc>
              </a:pPr>
              <a:r>
                <a:rPr lang="en-US" sz="1900" dirty="0">
                  <a:solidFill>
                    <a:srgbClr val="737373"/>
                  </a:solidFill>
                  <a:latin typeface="Poppins" panose="00000500000000000000" pitchFamily="2" charset="0"/>
                  <a:ea typeface="Inter"/>
                  <a:cs typeface="Poppins" panose="00000500000000000000" pitchFamily="2" charset="0"/>
                  <a:sym typeface="Inter"/>
                </a:rPr>
                <a:t>Lorem ipsum dolor sit </a:t>
              </a:r>
              <a:r>
                <a:rPr lang="en-US" sz="1900" dirty="0" err="1">
                  <a:solidFill>
                    <a:srgbClr val="737373"/>
                  </a:solidFill>
                  <a:latin typeface="Poppins" panose="00000500000000000000" pitchFamily="2" charset="0"/>
                  <a:ea typeface="Inter"/>
                  <a:cs typeface="Poppins" panose="00000500000000000000" pitchFamily="2" charset="0"/>
                  <a:sym typeface="Inter"/>
                </a:rPr>
                <a:t>amet</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consectetur</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adipiscing</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elit</a:t>
              </a:r>
              <a:r>
                <a:rPr lang="en-US" sz="1900" dirty="0">
                  <a:solidFill>
                    <a:srgbClr val="737373"/>
                  </a:solidFill>
                  <a:latin typeface="Poppins" panose="00000500000000000000" pitchFamily="2" charset="0"/>
                  <a:ea typeface="Inter"/>
                  <a:cs typeface="Poppins" panose="00000500000000000000" pitchFamily="2" charset="0"/>
                  <a:sym typeface="Inter"/>
                </a:rPr>
                <a:t>, sed do </a:t>
              </a:r>
              <a:r>
                <a:rPr lang="en-US" sz="1900" dirty="0" err="1">
                  <a:solidFill>
                    <a:srgbClr val="737373"/>
                  </a:solidFill>
                  <a:latin typeface="Poppins" panose="00000500000000000000" pitchFamily="2" charset="0"/>
                  <a:ea typeface="Inter"/>
                  <a:cs typeface="Poppins" panose="00000500000000000000" pitchFamily="2" charset="0"/>
                  <a:sym typeface="Inter"/>
                </a:rPr>
                <a:t>eiusmod</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tempor</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incididunt</a:t>
              </a:r>
              <a:r>
                <a:rPr lang="en-US" sz="1900" dirty="0">
                  <a:solidFill>
                    <a:srgbClr val="737373"/>
                  </a:solidFill>
                  <a:latin typeface="Poppins" panose="00000500000000000000" pitchFamily="2" charset="0"/>
                  <a:ea typeface="Inter"/>
                  <a:cs typeface="Poppins" panose="00000500000000000000" pitchFamily="2" charset="0"/>
                  <a:sym typeface="Inter"/>
                </a:rPr>
                <a:t> </a:t>
              </a:r>
              <a:r>
                <a:rPr lang="en-US" sz="1900" dirty="0" err="1">
                  <a:solidFill>
                    <a:srgbClr val="737373"/>
                  </a:solidFill>
                  <a:latin typeface="Poppins" panose="00000500000000000000" pitchFamily="2" charset="0"/>
                  <a:ea typeface="Inter"/>
                  <a:cs typeface="Poppins" panose="00000500000000000000" pitchFamily="2" charset="0"/>
                  <a:sym typeface="Inter"/>
                </a:rPr>
                <a:t>ut</a:t>
              </a:r>
              <a:r>
                <a:rPr lang="en-US" sz="1900" dirty="0">
                  <a:solidFill>
                    <a:srgbClr val="737373"/>
                  </a:solidFill>
                  <a:latin typeface="Poppins" panose="00000500000000000000" pitchFamily="2" charset="0"/>
                  <a:ea typeface="Inter"/>
                  <a:cs typeface="Poppins" panose="00000500000000000000" pitchFamily="2" charset="0"/>
                  <a:sym typeface="Inter"/>
                </a:rPr>
                <a:t> labore.</a:t>
              </a:r>
            </a:p>
          </p:txBody>
        </p:sp>
        <p:sp>
          <p:nvSpPr>
            <p:cNvPr id="15" name="TextBox 15"/>
            <p:cNvSpPr txBox="1"/>
            <p:nvPr/>
          </p:nvSpPr>
          <p:spPr>
            <a:xfrm>
              <a:off x="11495793" y="6289479"/>
              <a:ext cx="525373" cy="349391"/>
            </a:xfrm>
            <a:prstGeom prst="rect">
              <a:avLst/>
            </a:prstGeom>
          </p:spPr>
          <p:txBody>
            <a:bodyPr lIns="0" tIns="0" rIns="0" bIns="0" rtlCol="0" anchor="t">
              <a:spAutoFit/>
            </a:bodyPr>
            <a:lstStyle/>
            <a:p>
              <a:pPr algn="l">
                <a:lnSpc>
                  <a:spcPts val="2749"/>
                </a:lnSpc>
              </a:pPr>
              <a:r>
                <a:rPr lang="en-US" sz="2499" b="1">
                  <a:solidFill>
                    <a:srgbClr val="000000"/>
                  </a:solidFill>
                  <a:latin typeface="Poppins" panose="00000500000000000000" pitchFamily="2" charset="0"/>
                  <a:ea typeface="All Round Gothic 2 Light"/>
                  <a:cs typeface="Poppins" panose="00000500000000000000" pitchFamily="2" charset="0"/>
                  <a:sym typeface="All Round Gothic 2 Light"/>
                </a:rPr>
                <a:t>02.</a:t>
              </a:r>
            </a:p>
          </p:txBody>
        </p:sp>
        <p:sp>
          <p:nvSpPr>
            <p:cNvPr id="16" name="TextBox 16"/>
            <p:cNvSpPr txBox="1"/>
            <p:nvPr/>
          </p:nvSpPr>
          <p:spPr>
            <a:xfrm>
              <a:off x="12026579" y="6289479"/>
              <a:ext cx="3295490" cy="349391"/>
            </a:xfrm>
            <a:prstGeom prst="rect">
              <a:avLst/>
            </a:prstGeom>
          </p:spPr>
          <p:txBody>
            <a:bodyPr lIns="0" tIns="0" rIns="0" bIns="0" rtlCol="0" anchor="t">
              <a:spAutoFit/>
            </a:bodyPr>
            <a:lstStyle/>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EXPLICAÇÃO</a:t>
              </a:r>
            </a:p>
          </p:txBody>
        </p:sp>
      </p:grpSp>
      <p:sp>
        <p:nvSpPr>
          <p:cNvPr id="17" name="TextBox 17"/>
          <p:cNvSpPr txBox="1"/>
          <p:nvPr/>
        </p:nvSpPr>
        <p:spPr>
          <a:xfrm>
            <a:off x="10986194" y="3249304"/>
            <a:ext cx="3048617" cy="349391"/>
          </a:xfrm>
          <a:prstGeom prst="rect">
            <a:avLst/>
          </a:prstGeom>
        </p:spPr>
        <p:txBody>
          <a:bodyPr lIns="0" tIns="0" rIns="0" bIns="0" rtlCol="0" anchor="t">
            <a:spAutoFit/>
          </a:bodyPr>
          <a:lstStyle/>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PORCENTAGEM 1</a:t>
            </a:r>
          </a:p>
        </p:txBody>
      </p:sp>
      <p:pic>
        <p:nvPicPr>
          <p:cNvPr id="20" name="Picture 20"/>
          <p:cNvPicPr>
            <a:picLocks noChangeAspect="1"/>
          </p:cNvPicPr>
          <p:nvPr/>
        </p:nvPicPr>
        <p:blipFill>
          <a:blip r:embed="rId5"/>
          <a:stretch>
            <a:fillRect/>
          </a:stretch>
        </p:blipFill>
        <p:spPr>
          <a:xfrm>
            <a:off x="10381143" y="4474176"/>
            <a:ext cx="7260613" cy="1391617"/>
          </a:xfrm>
          <a:prstGeom prst="rect">
            <a:avLst/>
          </a:prstGeom>
        </p:spPr>
      </p:pic>
      <p:sp>
        <p:nvSpPr>
          <p:cNvPr id="18" name="TextBox 18"/>
          <p:cNvSpPr txBox="1"/>
          <p:nvPr/>
        </p:nvSpPr>
        <p:spPr>
          <a:xfrm>
            <a:off x="10986194" y="4465930"/>
            <a:ext cx="3281605" cy="349391"/>
          </a:xfrm>
          <a:prstGeom prst="rect">
            <a:avLst/>
          </a:prstGeom>
        </p:spPr>
        <p:txBody>
          <a:bodyPr lIns="0" tIns="0" rIns="0" bIns="0" rtlCol="0" anchor="t">
            <a:spAutoFit/>
          </a:bodyPr>
          <a:lstStyle/>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PORCENTAGEM 2</a:t>
            </a:r>
          </a:p>
        </p:txBody>
      </p:sp>
      <p:sp>
        <p:nvSpPr>
          <p:cNvPr id="21" name="Freeform 21"/>
          <p:cNvSpPr/>
          <p:nvPr/>
        </p:nvSpPr>
        <p:spPr>
          <a:xfrm rot="-5471506">
            <a:off x="1492564" y="8262306"/>
            <a:ext cx="565453" cy="1492993"/>
          </a:xfrm>
          <a:custGeom>
            <a:avLst/>
            <a:gdLst/>
            <a:ahLst/>
            <a:cxnLst/>
            <a:rect l="l" t="t" r="r" b="b"/>
            <a:pathLst>
              <a:path w="565453" h="1492993">
                <a:moveTo>
                  <a:pt x="0" y="0"/>
                </a:moveTo>
                <a:lnTo>
                  <a:pt x="565453" y="0"/>
                </a:lnTo>
                <a:lnTo>
                  <a:pt x="565453" y="1492993"/>
                </a:lnTo>
                <a:lnTo>
                  <a:pt x="0" y="14929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2" name="Freeform 22"/>
          <p:cNvSpPr/>
          <p:nvPr/>
        </p:nvSpPr>
        <p:spPr>
          <a:xfrm>
            <a:off x="9144000" y="-1231296"/>
            <a:ext cx="2374509" cy="2374509"/>
          </a:xfrm>
          <a:custGeom>
            <a:avLst/>
            <a:gdLst/>
            <a:ahLst/>
            <a:cxnLst/>
            <a:rect l="l" t="t" r="r" b="b"/>
            <a:pathLst>
              <a:path w="2374509" h="2374509">
                <a:moveTo>
                  <a:pt x="0" y="0"/>
                </a:moveTo>
                <a:lnTo>
                  <a:pt x="2374509" y="0"/>
                </a:lnTo>
                <a:lnTo>
                  <a:pt x="2374509" y="2374509"/>
                </a:lnTo>
                <a:lnTo>
                  <a:pt x="0" y="237450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Freeform 23"/>
          <p:cNvSpPr/>
          <p:nvPr/>
        </p:nvSpPr>
        <p:spPr>
          <a:xfrm>
            <a:off x="349396" y="384494"/>
            <a:ext cx="2219042" cy="951414"/>
          </a:xfrm>
          <a:custGeom>
            <a:avLst/>
            <a:gdLst/>
            <a:ahLst/>
            <a:cxnLst/>
            <a:rect l="l" t="t" r="r" b="b"/>
            <a:pathLst>
              <a:path w="2219042" h="951414">
                <a:moveTo>
                  <a:pt x="0" y="0"/>
                </a:moveTo>
                <a:lnTo>
                  <a:pt x="2219041" y="0"/>
                </a:lnTo>
                <a:lnTo>
                  <a:pt x="2219041" y="951414"/>
                </a:lnTo>
                <a:lnTo>
                  <a:pt x="0" y="951414"/>
                </a:lnTo>
                <a:lnTo>
                  <a:pt x="0" y="0"/>
                </a:lnTo>
                <a:close/>
              </a:path>
            </a:pathLst>
          </a:custGeom>
          <a:blipFill>
            <a:blip r:embed="rId10"/>
            <a:stretch>
              <a:fillRect/>
            </a:stretch>
          </a:blipFill>
        </p:spPr>
      </p:sp>
      <p:sp>
        <p:nvSpPr>
          <p:cNvPr id="24" name="Freeform 24"/>
          <p:cNvSpPr/>
          <p:nvPr/>
        </p:nvSpPr>
        <p:spPr>
          <a:xfrm>
            <a:off x="668511" y="399942"/>
            <a:ext cx="440340" cy="520559"/>
          </a:xfrm>
          <a:custGeom>
            <a:avLst/>
            <a:gdLst/>
            <a:ahLst/>
            <a:cxnLst/>
            <a:rect l="l" t="t" r="r" b="b"/>
            <a:pathLst>
              <a:path w="440340" h="520559">
                <a:moveTo>
                  <a:pt x="0" y="0"/>
                </a:moveTo>
                <a:lnTo>
                  <a:pt x="440340" y="0"/>
                </a:lnTo>
                <a:lnTo>
                  <a:pt x="440340" y="520559"/>
                </a:lnTo>
                <a:lnTo>
                  <a:pt x="0" y="520559"/>
                </a:lnTo>
                <a:lnTo>
                  <a:pt x="0" y="0"/>
                </a:lnTo>
                <a:close/>
              </a:path>
            </a:pathLst>
          </a:custGeom>
          <a:blipFill>
            <a:blip r:embed="rId11"/>
            <a:stretch>
              <a:fillRect l="-77058" t="-6063" r="-349450" b="-84890"/>
            </a:stretch>
          </a:blipFill>
        </p:spPr>
      </p:sp>
      <p:sp>
        <p:nvSpPr>
          <p:cNvPr id="25" name="Freeform 25"/>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12"/>
            <a:stretch>
              <a:fillRect b="-29903"/>
            </a:stretch>
          </a:blipFill>
        </p:spPr>
      </p:sp>
      <p:sp>
        <p:nvSpPr>
          <p:cNvPr id="26" name="TextBox 12">
            <a:extLst>
              <a:ext uri="{FF2B5EF4-FFF2-40B4-BE49-F238E27FC236}">
                <a16:creationId xmlns:a16="http://schemas.microsoft.com/office/drawing/2014/main" id="{499632C8-C42B-EF61-EA2C-76280B45614D}"/>
              </a:ext>
            </a:extLst>
          </p:cNvPr>
          <p:cNvSpPr txBox="1"/>
          <p:nvPr/>
        </p:nvSpPr>
        <p:spPr>
          <a:xfrm>
            <a:off x="10968700" y="1638174"/>
            <a:ext cx="4311423" cy="1224887"/>
          </a:xfrm>
          <a:prstGeom prst="rect">
            <a:avLst/>
          </a:prstGeom>
        </p:spPr>
        <p:txBody>
          <a:bodyPr lIns="0" tIns="0" rIns="0" bIns="0" rtlCol="0" anchor="t">
            <a:spAutoFit/>
          </a:bodyPr>
          <a:lstStyle/>
          <a:p>
            <a:pPr algn="l">
              <a:lnSpc>
                <a:spcPts val="10058"/>
              </a:lnSpc>
            </a:pPr>
            <a:r>
              <a:rPr lang="en-US" sz="7200" b="1" dirty="0" err="1">
                <a:solidFill>
                  <a:schemeClr val="accent3">
                    <a:lumMod val="75000"/>
                  </a:schemeClr>
                </a:solidFill>
                <a:latin typeface="Montserrat Heavy"/>
                <a:ea typeface="Montserrat Heavy"/>
                <a:cs typeface="Montserrat Heavy"/>
                <a:sym typeface="Montserrat Heavy"/>
              </a:rPr>
              <a:t>Título</a:t>
            </a:r>
            <a:r>
              <a:rPr lang="en-US" sz="7200" b="1" dirty="0">
                <a:solidFill>
                  <a:schemeClr val="accent3">
                    <a:lumMod val="75000"/>
                  </a:schemeClr>
                </a:solidFill>
                <a:latin typeface="Montserrat Heavy"/>
                <a:ea typeface="Montserrat Heavy"/>
                <a:cs typeface="Montserrat Heavy"/>
                <a:sym typeface="Montserrat Heavy"/>
              </a:rPr>
              <a:t> </a:t>
            </a:r>
          </a:p>
        </p:txBody>
      </p:sp>
      <p:sp>
        <p:nvSpPr>
          <p:cNvPr id="27" name="TextBox 13">
            <a:extLst>
              <a:ext uri="{FF2B5EF4-FFF2-40B4-BE49-F238E27FC236}">
                <a16:creationId xmlns:a16="http://schemas.microsoft.com/office/drawing/2014/main" id="{1DBA2474-82FA-6AB0-8D1E-D5D88BF10E08}"/>
              </a:ext>
            </a:extLst>
          </p:cNvPr>
          <p:cNvSpPr txBox="1"/>
          <p:nvPr/>
        </p:nvSpPr>
        <p:spPr>
          <a:xfrm>
            <a:off x="14137704" y="1646420"/>
            <a:ext cx="3983895" cy="1224887"/>
          </a:xfrm>
          <a:prstGeom prst="rect">
            <a:avLst/>
          </a:prstGeom>
        </p:spPr>
        <p:txBody>
          <a:bodyPr wrap="square" lIns="0" tIns="0" rIns="0" bIns="0" rtlCol="0" anchor="t">
            <a:spAutoFit/>
          </a:bodyPr>
          <a:lstStyle/>
          <a:p>
            <a:pPr algn="l">
              <a:lnSpc>
                <a:spcPts val="10058"/>
              </a:lnSpc>
            </a:pPr>
            <a:r>
              <a:rPr lang="en-US" sz="7200" b="1" dirty="0">
                <a:solidFill>
                  <a:schemeClr val="accent3">
                    <a:lumMod val="75000"/>
                  </a:schemeClr>
                </a:solidFill>
                <a:latin typeface="Montserrat Medium"/>
                <a:ea typeface="Montserrat Medium"/>
                <a:cs typeface="Montserrat Medium"/>
                <a:sym typeface="Montserrat Medium"/>
              </a:rPr>
              <a:t>Legal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6518" r="-15082" b="-6518"/>
            </a:stretch>
          </a:blipFill>
        </p:spPr>
      </p:sp>
      <p:sp>
        <p:nvSpPr>
          <p:cNvPr id="3" name="Freeform 3"/>
          <p:cNvSpPr/>
          <p:nvPr/>
        </p:nvSpPr>
        <p:spPr>
          <a:xfrm rot="5400000">
            <a:off x="-35301" y="-399513"/>
            <a:ext cx="10880179" cy="11203516"/>
          </a:xfrm>
          <a:custGeom>
            <a:avLst/>
            <a:gdLst/>
            <a:ahLst/>
            <a:cxnLst/>
            <a:rect l="l" t="t" r="r" b="b"/>
            <a:pathLst>
              <a:path w="10880179" h="11203516">
                <a:moveTo>
                  <a:pt x="0" y="0"/>
                </a:moveTo>
                <a:lnTo>
                  <a:pt x="10880179" y="0"/>
                </a:lnTo>
                <a:lnTo>
                  <a:pt x="10880179" y="11203517"/>
                </a:lnTo>
                <a:lnTo>
                  <a:pt x="0" y="11203517"/>
                </a:lnTo>
                <a:lnTo>
                  <a:pt x="0" y="0"/>
                </a:lnTo>
                <a:close/>
              </a:path>
            </a:pathLst>
          </a:custGeom>
          <a:blipFill>
            <a:blip r:embed="rId3"/>
            <a:stretch>
              <a:fillRect l="-58106" r="-58106"/>
            </a:stretch>
          </a:blipFill>
        </p:spPr>
      </p:sp>
      <p:grpSp>
        <p:nvGrpSpPr>
          <p:cNvPr id="22" name="Agrupar 21">
            <a:extLst>
              <a:ext uri="{FF2B5EF4-FFF2-40B4-BE49-F238E27FC236}">
                <a16:creationId xmlns:a16="http://schemas.microsoft.com/office/drawing/2014/main" id="{4B68F9D9-70EE-6A3C-72FF-C0C3C1463E98}"/>
              </a:ext>
            </a:extLst>
          </p:cNvPr>
          <p:cNvGrpSpPr/>
          <p:nvPr/>
        </p:nvGrpSpPr>
        <p:grpSpPr>
          <a:xfrm>
            <a:off x="1028700" y="3238643"/>
            <a:ext cx="8115300" cy="2870264"/>
            <a:chOff x="1028700" y="3238643"/>
            <a:chExt cx="8115300" cy="2870264"/>
          </a:xfrm>
        </p:grpSpPr>
        <p:grpSp>
          <p:nvGrpSpPr>
            <p:cNvPr id="8" name="Group 8"/>
            <p:cNvGrpSpPr/>
            <p:nvPr/>
          </p:nvGrpSpPr>
          <p:grpSpPr>
            <a:xfrm>
              <a:off x="1028700" y="3238643"/>
              <a:ext cx="8115300" cy="2870264"/>
              <a:chOff x="0" y="0"/>
              <a:chExt cx="2137363" cy="755954"/>
            </a:xfrm>
          </p:grpSpPr>
          <p:sp>
            <p:nvSpPr>
              <p:cNvPr id="9" name="Freeform 9"/>
              <p:cNvSpPr/>
              <p:nvPr/>
            </p:nvSpPr>
            <p:spPr>
              <a:xfrm>
                <a:off x="0" y="0"/>
                <a:ext cx="2137363" cy="755954"/>
              </a:xfrm>
              <a:custGeom>
                <a:avLst/>
                <a:gdLst/>
                <a:ahLst/>
                <a:cxnLst/>
                <a:rect l="l" t="t" r="r" b="b"/>
                <a:pathLst>
                  <a:path w="2137363" h="755954">
                    <a:moveTo>
                      <a:pt x="33390" y="0"/>
                    </a:moveTo>
                    <a:lnTo>
                      <a:pt x="2103973" y="0"/>
                    </a:lnTo>
                    <a:cubicBezTo>
                      <a:pt x="2112829" y="0"/>
                      <a:pt x="2121321" y="3518"/>
                      <a:pt x="2127583" y="9780"/>
                    </a:cubicBezTo>
                    <a:cubicBezTo>
                      <a:pt x="2133845" y="16041"/>
                      <a:pt x="2137363" y="24534"/>
                      <a:pt x="2137363" y="33390"/>
                    </a:cubicBezTo>
                    <a:lnTo>
                      <a:pt x="2137363" y="722565"/>
                    </a:lnTo>
                    <a:cubicBezTo>
                      <a:pt x="2137363" y="731420"/>
                      <a:pt x="2133845" y="739913"/>
                      <a:pt x="2127583" y="746175"/>
                    </a:cubicBezTo>
                    <a:cubicBezTo>
                      <a:pt x="2121321" y="752436"/>
                      <a:pt x="2112829" y="755954"/>
                      <a:pt x="2103973" y="755954"/>
                    </a:cubicBezTo>
                    <a:lnTo>
                      <a:pt x="33390" y="755954"/>
                    </a:lnTo>
                    <a:cubicBezTo>
                      <a:pt x="24534" y="755954"/>
                      <a:pt x="16041" y="752436"/>
                      <a:pt x="9780" y="746175"/>
                    </a:cubicBezTo>
                    <a:cubicBezTo>
                      <a:pt x="3518" y="739913"/>
                      <a:pt x="0" y="731420"/>
                      <a:pt x="0" y="722565"/>
                    </a:cubicBezTo>
                    <a:lnTo>
                      <a:pt x="0" y="33390"/>
                    </a:lnTo>
                    <a:cubicBezTo>
                      <a:pt x="0" y="24534"/>
                      <a:pt x="3518" y="16041"/>
                      <a:pt x="9780" y="9780"/>
                    </a:cubicBezTo>
                    <a:cubicBezTo>
                      <a:pt x="16041" y="3518"/>
                      <a:pt x="24534" y="0"/>
                      <a:pt x="33390" y="0"/>
                    </a:cubicBezTo>
                    <a:close/>
                  </a:path>
                </a:pathLst>
              </a:custGeom>
              <a:solidFill>
                <a:srgbClr val="FFFFFF"/>
              </a:solidFill>
            </p:spPr>
          </p:sp>
          <p:sp>
            <p:nvSpPr>
              <p:cNvPr id="10" name="TextBox 10"/>
              <p:cNvSpPr txBox="1"/>
              <p:nvPr/>
            </p:nvSpPr>
            <p:spPr>
              <a:xfrm>
                <a:off x="0" y="9525"/>
                <a:ext cx="2137363" cy="746429"/>
              </a:xfrm>
              <a:prstGeom prst="rect">
                <a:avLst/>
              </a:prstGeom>
            </p:spPr>
            <p:txBody>
              <a:bodyPr lIns="50800" tIns="50800" rIns="50800" bIns="50800" rtlCol="0" anchor="ctr"/>
              <a:lstStyle/>
              <a:p>
                <a:pPr algn="ctr">
                  <a:lnSpc>
                    <a:spcPts val="2749"/>
                  </a:lnSpc>
                </a:pPr>
                <a:endParaRPr/>
              </a:p>
            </p:txBody>
          </p:sp>
        </p:grpSp>
        <p:sp>
          <p:nvSpPr>
            <p:cNvPr id="13" name="TextBox 13"/>
            <p:cNvSpPr txBox="1"/>
            <p:nvPr/>
          </p:nvSpPr>
          <p:spPr>
            <a:xfrm>
              <a:off x="1649715" y="3659680"/>
              <a:ext cx="7035323" cy="1990090"/>
            </a:xfrm>
            <a:prstGeom prst="rect">
              <a:avLst/>
            </a:prstGeom>
          </p:spPr>
          <p:txBody>
            <a:bodyPr lIns="0" tIns="0" rIns="0" bIns="0" rtlCol="0" anchor="t">
              <a:spAutoFit/>
            </a:bodyPr>
            <a:lstStyle/>
            <a:p>
              <a:pPr algn="l">
                <a:lnSpc>
                  <a:spcPts val="2660"/>
                </a:lnSpc>
              </a:pPr>
              <a:r>
                <a:rPr lang="en-US" sz="1900">
                  <a:solidFill>
                    <a:srgbClr val="737373"/>
                  </a:solidFill>
                  <a:latin typeface="Inter"/>
                  <a:ea typeface="Inter"/>
                  <a:cs typeface="Inter"/>
                  <a:sym typeface="Inter"/>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grpSp>
      <p:grpSp>
        <p:nvGrpSpPr>
          <p:cNvPr id="21" name="Agrupar 20">
            <a:extLst>
              <a:ext uri="{FF2B5EF4-FFF2-40B4-BE49-F238E27FC236}">
                <a16:creationId xmlns:a16="http://schemas.microsoft.com/office/drawing/2014/main" id="{3687FE46-A417-A426-25F6-B1625C444273}"/>
              </a:ext>
            </a:extLst>
          </p:cNvPr>
          <p:cNvGrpSpPr/>
          <p:nvPr/>
        </p:nvGrpSpPr>
        <p:grpSpPr>
          <a:xfrm>
            <a:off x="1028700" y="6566107"/>
            <a:ext cx="8115300" cy="2373840"/>
            <a:chOff x="1028700" y="6566107"/>
            <a:chExt cx="8115300" cy="2373840"/>
          </a:xfrm>
        </p:grpSpPr>
        <p:grpSp>
          <p:nvGrpSpPr>
            <p:cNvPr id="4" name="Group 4"/>
            <p:cNvGrpSpPr/>
            <p:nvPr/>
          </p:nvGrpSpPr>
          <p:grpSpPr>
            <a:xfrm>
              <a:off x="1028700" y="6566107"/>
              <a:ext cx="8115300" cy="2373840"/>
              <a:chOff x="0" y="0"/>
              <a:chExt cx="2137363" cy="625209"/>
            </a:xfrm>
          </p:grpSpPr>
          <p:sp>
            <p:nvSpPr>
              <p:cNvPr id="5" name="Freeform 5"/>
              <p:cNvSpPr/>
              <p:nvPr/>
            </p:nvSpPr>
            <p:spPr>
              <a:xfrm>
                <a:off x="0" y="0"/>
                <a:ext cx="2137363" cy="625209"/>
              </a:xfrm>
              <a:custGeom>
                <a:avLst/>
                <a:gdLst/>
                <a:ahLst/>
                <a:cxnLst/>
                <a:rect l="l" t="t" r="r" b="b"/>
                <a:pathLst>
                  <a:path w="2137363" h="625209">
                    <a:moveTo>
                      <a:pt x="33390" y="0"/>
                    </a:moveTo>
                    <a:lnTo>
                      <a:pt x="2103973" y="0"/>
                    </a:lnTo>
                    <a:cubicBezTo>
                      <a:pt x="2112829" y="0"/>
                      <a:pt x="2121321" y="3518"/>
                      <a:pt x="2127583" y="9780"/>
                    </a:cubicBezTo>
                    <a:cubicBezTo>
                      <a:pt x="2133845" y="16041"/>
                      <a:pt x="2137363" y="24534"/>
                      <a:pt x="2137363" y="33390"/>
                    </a:cubicBezTo>
                    <a:lnTo>
                      <a:pt x="2137363" y="591819"/>
                    </a:lnTo>
                    <a:cubicBezTo>
                      <a:pt x="2137363" y="600675"/>
                      <a:pt x="2133845" y="609168"/>
                      <a:pt x="2127583" y="615429"/>
                    </a:cubicBezTo>
                    <a:cubicBezTo>
                      <a:pt x="2121321" y="621691"/>
                      <a:pt x="2112829" y="625209"/>
                      <a:pt x="2103973" y="625209"/>
                    </a:cubicBezTo>
                    <a:lnTo>
                      <a:pt x="33390" y="625209"/>
                    </a:lnTo>
                    <a:cubicBezTo>
                      <a:pt x="14949" y="625209"/>
                      <a:pt x="0" y="610260"/>
                      <a:pt x="0" y="591819"/>
                    </a:cubicBezTo>
                    <a:lnTo>
                      <a:pt x="0" y="33390"/>
                    </a:lnTo>
                    <a:cubicBezTo>
                      <a:pt x="0" y="24534"/>
                      <a:pt x="3518" y="16041"/>
                      <a:pt x="9780" y="9780"/>
                    </a:cubicBezTo>
                    <a:cubicBezTo>
                      <a:pt x="16041" y="3518"/>
                      <a:pt x="24534" y="0"/>
                      <a:pt x="33390" y="0"/>
                    </a:cubicBezTo>
                    <a:close/>
                  </a:path>
                </a:pathLst>
              </a:custGeom>
              <a:solidFill>
                <a:srgbClr val="FFFFFF"/>
              </a:solidFill>
            </p:spPr>
          </p:sp>
          <p:sp>
            <p:nvSpPr>
              <p:cNvPr id="6" name="TextBox 6"/>
              <p:cNvSpPr txBox="1"/>
              <p:nvPr/>
            </p:nvSpPr>
            <p:spPr>
              <a:xfrm>
                <a:off x="0" y="9525"/>
                <a:ext cx="2137363" cy="615684"/>
              </a:xfrm>
              <a:prstGeom prst="rect">
                <a:avLst/>
              </a:prstGeom>
            </p:spPr>
            <p:txBody>
              <a:bodyPr lIns="50800" tIns="50800" rIns="50800" bIns="50800" rtlCol="0" anchor="ctr"/>
              <a:lstStyle/>
              <a:p>
                <a:pPr algn="ctr">
                  <a:lnSpc>
                    <a:spcPts val="2749"/>
                  </a:lnSpc>
                </a:pPr>
                <a:endParaRPr/>
              </a:p>
            </p:txBody>
          </p:sp>
        </p:grpSp>
        <p:pic>
          <p:nvPicPr>
            <p:cNvPr id="7" name="Picture 7"/>
            <p:cNvPicPr>
              <a:picLocks noChangeAspect="1"/>
            </p:cNvPicPr>
            <p:nvPr/>
          </p:nvPicPr>
          <p:blipFill>
            <a:blip r:embed="rId4"/>
            <a:stretch>
              <a:fillRect/>
            </a:stretch>
          </p:blipFill>
          <p:spPr>
            <a:xfrm>
              <a:off x="1357211" y="6803995"/>
              <a:ext cx="1859965" cy="1859965"/>
            </a:xfrm>
            <a:prstGeom prst="rect">
              <a:avLst/>
            </a:prstGeom>
          </p:spPr>
        </p:pic>
        <p:sp>
          <p:nvSpPr>
            <p:cNvPr id="12" name="TextBox 12"/>
            <p:cNvSpPr txBox="1"/>
            <p:nvPr/>
          </p:nvSpPr>
          <p:spPr>
            <a:xfrm>
              <a:off x="3450088" y="6968517"/>
              <a:ext cx="3560312" cy="348237"/>
            </a:xfrm>
            <a:prstGeom prst="rect">
              <a:avLst/>
            </a:prstGeom>
          </p:spPr>
          <p:txBody>
            <a:bodyPr wrap="square" lIns="0" tIns="0" rIns="0" bIns="0" rtlCol="0" anchor="t">
              <a:spAutoFit/>
            </a:bodyPr>
            <a:lstStyle/>
            <a:p>
              <a:pPr algn="l">
                <a:lnSpc>
                  <a:spcPts val="2749"/>
                </a:lnSpc>
              </a:pPr>
              <a:r>
                <a:rPr lang="en-US" sz="2499" b="1" dirty="0">
                  <a:solidFill>
                    <a:srgbClr val="000000"/>
                  </a:solidFill>
                  <a:latin typeface="All Round Gothic 2 Light"/>
                  <a:ea typeface="All Round Gothic 2 Light"/>
                  <a:cs typeface="All Round Gothic 2 Light"/>
                  <a:sym typeface="All Round Gothic 2 Light"/>
                </a:rPr>
                <a:t>QUE TAL UM GRÁFICO?</a:t>
              </a:r>
            </a:p>
          </p:txBody>
        </p:sp>
        <p:sp>
          <p:nvSpPr>
            <p:cNvPr id="14" name="TextBox 14"/>
            <p:cNvSpPr txBox="1"/>
            <p:nvPr/>
          </p:nvSpPr>
          <p:spPr>
            <a:xfrm>
              <a:off x="3450088" y="7518998"/>
              <a:ext cx="4938486" cy="1009507"/>
            </a:xfrm>
            <a:prstGeom prst="rect">
              <a:avLst/>
            </a:prstGeom>
          </p:spPr>
          <p:txBody>
            <a:bodyPr lIns="0" tIns="0" rIns="0" bIns="0" rtlCol="0" anchor="t">
              <a:spAutoFit/>
            </a:bodyPr>
            <a:lstStyle/>
            <a:p>
              <a:pPr algn="l">
                <a:lnSpc>
                  <a:spcPts val="2660"/>
                </a:lnSpc>
              </a:pPr>
              <a:r>
                <a:rPr lang="en-US" sz="1900" dirty="0">
                  <a:solidFill>
                    <a:srgbClr val="737373"/>
                  </a:solidFill>
                  <a:latin typeface="Inter"/>
                  <a:ea typeface="Inter"/>
                  <a:cs typeface="Inter"/>
                  <a:sym typeface="Inter"/>
                </a:rPr>
                <a:t>Lorem ipsum dolor sit </a:t>
              </a:r>
              <a:r>
                <a:rPr lang="en-US" sz="1900" dirty="0" err="1">
                  <a:solidFill>
                    <a:srgbClr val="737373"/>
                  </a:solidFill>
                  <a:latin typeface="Inter"/>
                  <a:ea typeface="Inter"/>
                  <a:cs typeface="Inter"/>
                  <a:sym typeface="Inter"/>
                </a:rPr>
                <a:t>amet</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consectetur</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adipiscing</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elit</a:t>
              </a:r>
              <a:r>
                <a:rPr lang="en-US" sz="1900" dirty="0">
                  <a:solidFill>
                    <a:srgbClr val="737373"/>
                  </a:solidFill>
                  <a:latin typeface="Inter"/>
                  <a:ea typeface="Inter"/>
                  <a:cs typeface="Inter"/>
                  <a:sym typeface="Inter"/>
                </a:rPr>
                <a:t>, sed do </a:t>
              </a:r>
              <a:r>
                <a:rPr lang="en-US" sz="1900" dirty="0" err="1">
                  <a:solidFill>
                    <a:srgbClr val="737373"/>
                  </a:solidFill>
                  <a:latin typeface="Inter"/>
                  <a:ea typeface="Inter"/>
                  <a:cs typeface="Inter"/>
                  <a:sym typeface="Inter"/>
                </a:rPr>
                <a:t>eiusmod</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tempor</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incididunt</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ut</a:t>
              </a:r>
              <a:r>
                <a:rPr lang="en-US" sz="1900" dirty="0">
                  <a:solidFill>
                    <a:srgbClr val="737373"/>
                  </a:solidFill>
                  <a:latin typeface="Inter"/>
                  <a:ea typeface="Inter"/>
                  <a:cs typeface="Inter"/>
                  <a:sym typeface="Inter"/>
                </a:rPr>
                <a:t> labore et dolore magna.</a:t>
              </a:r>
            </a:p>
          </p:txBody>
        </p:sp>
      </p:grpSp>
      <p:sp>
        <p:nvSpPr>
          <p:cNvPr id="15" name="Freeform 15"/>
          <p:cNvSpPr/>
          <p:nvPr/>
        </p:nvSpPr>
        <p:spPr>
          <a:xfrm rot="-5471506">
            <a:off x="9613489" y="73846"/>
            <a:ext cx="565453" cy="1492993"/>
          </a:xfrm>
          <a:custGeom>
            <a:avLst/>
            <a:gdLst/>
            <a:ahLst/>
            <a:cxnLst/>
            <a:rect l="l" t="t" r="r" b="b"/>
            <a:pathLst>
              <a:path w="565453" h="1492993">
                <a:moveTo>
                  <a:pt x="0" y="0"/>
                </a:moveTo>
                <a:lnTo>
                  <a:pt x="565453" y="0"/>
                </a:lnTo>
                <a:lnTo>
                  <a:pt x="565453" y="1492993"/>
                </a:lnTo>
                <a:lnTo>
                  <a:pt x="0" y="14929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6" name="Freeform 16"/>
          <p:cNvSpPr/>
          <p:nvPr/>
        </p:nvSpPr>
        <p:spPr>
          <a:xfrm>
            <a:off x="349396" y="384494"/>
            <a:ext cx="2219042" cy="951414"/>
          </a:xfrm>
          <a:custGeom>
            <a:avLst/>
            <a:gdLst/>
            <a:ahLst/>
            <a:cxnLst/>
            <a:rect l="l" t="t" r="r" b="b"/>
            <a:pathLst>
              <a:path w="2219042" h="951414">
                <a:moveTo>
                  <a:pt x="0" y="0"/>
                </a:moveTo>
                <a:lnTo>
                  <a:pt x="2219041" y="0"/>
                </a:lnTo>
                <a:lnTo>
                  <a:pt x="2219041" y="951414"/>
                </a:lnTo>
                <a:lnTo>
                  <a:pt x="0" y="951414"/>
                </a:lnTo>
                <a:lnTo>
                  <a:pt x="0" y="0"/>
                </a:lnTo>
                <a:close/>
              </a:path>
            </a:pathLst>
          </a:custGeom>
          <a:blipFill>
            <a:blip r:embed="rId7"/>
            <a:stretch>
              <a:fillRect/>
            </a:stretch>
          </a:blipFill>
        </p:spPr>
      </p:sp>
      <p:sp>
        <p:nvSpPr>
          <p:cNvPr id="17" name="Freeform 17"/>
          <p:cNvSpPr/>
          <p:nvPr/>
        </p:nvSpPr>
        <p:spPr>
          <a:xfrm>
            <a:off x="668511" y="399942"/>
            <a:ext cx="440340" cy="520559"/>
          </a:xfrm>
          <a:custGeom>
            <a:avLst/>
            <a:gdLst/>
            <a:ahLst/>
            <a:cxnLst/>
            <a:rect l="l" t="t" r="r" b="b"/>
            <a:pathLst>
              <a:path w="440340" h="520559">
                <a:moveTo>
                  <a:pt x="0" y="0"/>
                </a:moveTo>
                <a:lnTo>
                  <a:pt x="440340" y="0"/>
                </a:lnTo>
                <a:lnTo>
                  <a:pt x="440340" y="520559"/>
                </a:lnTo>
                <a:lnTo>
                  <a:pt x="0" y="520559"/>
                </a:lnTo>
                <a:lnTo>
                  <a:pt x="0" y="0"/>
                </a:lnTo>
                <a:close/>
              </a:path>
            </a:pathLst>
          </a:custGeom>
          <a:blipFill>
            <a:blip r:embed="rId8"/>
            <a:stretch>
              <a:fillRect l="-77058" t="-6063" r="-349450" b="-84890"/>
            </a:stretch>
          </a:blipFill>
        </p:spPr>
      </p:sp>
      <p:sp>
        <p:nvSpPr>
          <p:cNvPr id="18" name="Freeform 18"/>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9"/>
            <a:stretch>
              <a:fillRect b="-29903"/>
            </a:stretch>
          </a:blipFill>
        </p:spPr>
      </p:sp>
      <p:sp>
        <p:nvSpPr>
          <p:cNvPr id="19" name="TextBox 12">
            <a:extLst>
              <a:ext uri="{FF2B5EF4-FFF2-40B4-BE49-F238E27FC236}">
                <a16:creationId xmlns:a16="http://schemas.microsoft.com/office/drawing/2014/main" id="{C8ABF11D-C569-26ED-F185-7B84F8CDD61A}"/>
              </a:ext>
            </a:extLst>
          </p:cNvPr>
          <p:cNvSpPr txBox="1"/>
          <p:nvPr/>
        </p:nvSpPr>
        <p:spPr>
          <a:xfrm>
            <a:off x="1611615" y="1793108"/>
            <a:ext cx="4311423" cy="1298059"/>
          </a:xfrm>
          <a:prstGeom prst="rect">
            <a:avLst/>
          </a:prstGeom>
        </p:spPr>
        <p:txBody>
          <a:bodyPr lIns="0" tIns="0" rIns="0" bIns="0" rtlCol="0" anchor="t">
            <a:spAutoFit/>
          </a:bodyPr>
          <a:lstStyle/>
          <a:p>
            <a:pPr algn="l">
              <a:lnSpc>
                <a:spcPts val="10058"/>
              </a:lnSpc>
            </a:pPr>
            <a:r>
              <a:rPr lang="en-US" sz="9227" b="1" dirty="0" err="1">
                <a:solidFill>
                  <a:schemeClr val="accent3">
                    <a:lumMod val="75000"/>
                  </a:schemeClr>
                </a:solidFill>
                <a:latin typeface="Montserrat Heavy"/>
                <a:ea typeface="Montserrat Heavy"/>
                <a:cs typeface="Montserrat Heavy"/>
                <a:sym typeface="Montserrat Heavy"/>
              </a:rPr>
              <a:t>Título</a:t>
            </a:r>
            <a:r>
              <a:rPr lang="en-US" sz="9227" b="1" dirty="0">
                <a:solidFill>
                  <a:schemeClr val="accent3">
                    <a:lumMod val="75000"/>
                  </a:schemeClr>
                </a:solidFill>
                <a:latin typeface="Montserrat Heavy"/>
                <a:ea typeface="Montserrat Heavy"/>
                <a:cs typeface="Montserrat Heavy"/>
                <a:sym typeface="Montserrat Heavy"/>
              </a:rPr>
              <a:t> </a:t>
            </a:r>
          </a:p>
        </p:txBody>
      </p:sp>
      <p:sp>
        <p:nvSpPr>
          <p:cNvPr id="20" name="TextBox 13">
            <a:extLst>
              <a:ext uri="{FF2B5EF4-FFF2-40B4-BE49-F238E27FC236}">
                <a16:creationId xmlns:a16="http://schemas.microsoft.com/office/drawing/2014/main" id="{811E6CDB-FD0C-B7A1-5DC0-5C56C2A7EF80}"/>
              </a:ext>
            </a:extLst>
          </p:cNvPr>
          <p:cNvSpPr txBox="1"/>
          <p:nvPr/>
        </p:nvSpPr>
        <p:spPr>
          <a:xfrm>
            <a:off x="5579869" y="1790038"/>
            <a:ext cx="3983895" cy="1295226"/>
          </a:xfrm>
          <a:prstGeom prst="rect">
            <a:avLst/>
          </a:prstGeom>
        </p:spPr>
        <p:txBody>
          <a:bodyPr wrap="square" lIns="0" tIns="0" rIns="0" bIns="0" rtlCol="0" anchor="t">
            <a:spAutoFit/>
          </a:bodyPr>
          <a:lstStyle/>
          <a:p>
            <a:pPr algn="l">
              <a:lnSpc>
                <a:spcPts val="10058"/>
              </a:lnSpc>
            </a:pPr>
            <a:r>
              <a:rPr lang="en-US" sz="9227" b="1" dirty="0">
                <a:solidFill>
                  <a:schemeClr val="accent3">
                    <a:lumMod val="75000"/>
                  </a:schemeClr>
                </a:solidFill>
                <a:latin typeface="Montserrat Medium"/>
                <a:ea typeface="Montserrat Medium"/>
                <a:cs typeface="Montserrat Medium"/>
                <a:sym typeface="Montserrat Medium"/>
              </a:rPr>
              <a:t>Legal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rot="-10800000">
            <a:off x="-169524" y="3156356"/>
            <a:ext cx="18593764" cy="7344370"/>
          </a:xfrm>
          <a:custGeom>
            <a:avLst/>
            <a:gdLst/>
            <a:ahLst/>
            <a:cxnLst/>
            <a:rect l="l" t="t" r="r" b="b"/>
            <a:pathLst>
              <a:path w="18593764" h="7344370">
                <a:moveTo>
                  <a:pt x="0" y="0"/>
                </a:moveTo>
                <a:lnTo>
                  <a:pt x="18593764" y="0"/>
                </a:lnTo>
                <a:lnTo>
                  <a:pt x="18593764" y="7344369"/>
                </a:lnTo>
                <a:lnTo>
                  <a:pt x="0" y="7344369"/>
                </a:lnTo>
                <a:lnTo>
                  <a:pt x="0" y="0"/>
                </a:lnTo>
                <a:close/>
              </a:path>
            </a:pathLst>
          </a:custGeom>
          <a:blipFill>
            <a:blip r:embed="rId3"/>
            <a:stretch>
              <a:fillRect l="-34358" t="-6785" r="-34358"/>
            </a:stretch>
          </a:blipFill>
        </p:spPr>
      </p:sp>
      <p:grpSp>
        <p:nvGrpSpPr>
          <p:cNvPr id="42" name="Agrupar 41">
            <a:extLst>
              <a:ext uri="{FF2B5EF4-FFF2-40B4-BE49-F238E27FC236}">
                <a16:creationId xmlns:a16="http://schemas.microsoft.com/office/drawing/2014/main" id="{D74A90DB-7CC3-FFB9-0E9A-9CBD2F982FC6}"/>
              </a:ext>
            </a:extLst>
          </p:cNvPr>
          <p:cNvGrpSpPr/>
          <p:nvPr/>
        </p:nvGrpSpPr>
        <p:grpSpPr>
          <a:xfrm>
            <a:off x="1621140" y="3277771"/>
            <a:ext cx="4429091" cy="5656734"/>
            <a:chOff x="1621140" y="3277771"/>
            <a:chExt cx="4429091" cy="5656734"/>
          </a:xfrm>
        </p:grpSpPr>
        <p:sp>
          <p:nvSpPr>
            <p:cNvPr id="4" name="Freeform 4"/>
            <p:cNvSpPr/>
            <p:nvPr/>
          </p:nvSpPr>
          <p:spPr>
            <a:xfrm>
              <a:off x="1621140" y="8472547"/>
              <a:ext cx="4399597" cy="461958"/>
            </a:xfrm>
            <a:custGeom>
              <a:avLst/>
              <a:gdLst/>
              <a:ahLst/>
              <a:cxnLst/>
              <a:rect l="l" t="t" r="r" b="b"/>
              <a:pathLst>
                <a:path w="4399597" h="461958">
                  <a:moveTo>
                    <a:pt x="0" y="0"/>
                  </a:moveTo>
                  <a:lnTo>
                    <a:pt x="4399596" y="0"/>
                  </a:lnTo>
                  <a:lnTo>
                    <a:pt x="4399596" y="461957"/>
                  </a:lnTo>
                  <a:lnTo>
                    <a:pt x="0" y="461957"/>
                  </a:lnTo>
                  <a:lnTo>
                    <a:pt x="0" y="0"/>
                  </a:lnTo>
                  <a:close/>
                </a:path>
              </a:pathLst>
            </a:custGeom>
            <a:blipFill>
              <a:blip r:embed="rId4">
                <a:alphaModFix amt="62000"/>
              </a:blip>
              <a:stretch>
                <a:fillRect/>
              </a:stretch>
            </a:blipFill>
          </p:spPr>
        </p:sp>
        <p:grpSp>
          <p:nvGrpSpPr>
            <p:cNvPr id="38" name="Agrupar 37">
              <a:extLst>
                <a:ext uri="{FF2B5EF4-FFF2-40B4-BE49-F238E27FC236}">
                  <a16:creationId xmlns:a16="http://schemas.microsoft.com/office/drawing/2014/main" id="{F2E10F16-955A-1473-FE1B-605EACD6B57E}"/>
                </a:ext>
              </a:extLst>
            </p:cNvPr>
            <p:cNvGrpSpPr/>
            <p:nvPr/>
          </p:nvGrpSpPr>
          <p:grpSpPr>
            <a:xfrm>
              <a:off x="1649715" y="3277771"/>
              <a:ext cx="4400516" cy="5249569"/>
              <a:chOff x="1649715" y="3277771"/>
              <a:chExt cx="4400516" cy="5249569"/>
            </a:xfrm>
          </p:grpSpPr>
          <p:grpSp>
            <p:nvGrpSpPr>
              <p:cNvPr id="7" name="Group 7"/>
              <p:cNvGrpSpPr/>
              <p:nvPr/>
            </p:nvGrpSpPr>
            <p:grpSpPr>
              <a:xfrm>
                <a:off x="1649715" y="3277771"/>
                <a:ext cx="4400516" cy="5249569"/>
                <a:chOff x="0" y="0"/>
                <a:chExt cx="1158984" cy="1382602"/>
              </a:xfrm>
            </p:grpSpPr>
            <p:sp>
              <p:nvSpPr>
                <p:cNvPr id="8" name="Freeform 8"/>
                <p:cNvSpPr/>
                <p:nvPr/>
              </p:nvSpPr>
              <p:spPr>
                <a:xfrm>
                  <a:off x="0" y="0"/>
                  <a:ext cx="1158984" cy="1382602"/>
                </a:xfrm>
                <a:custGeom>
                  <a:avLst/>
                  <a:gdLst/>
                  <a:ahLst/>
                  <a:cxnLst/>
                  <a:rect l="l" t="t" r="r" b="b"/>
                  <a:pathLst>
                    <a:path w="1158984" h="1382602">
                      <a:moveTo>
                        <a:pt x="61576" y="0"/>
                      </a:moveTo>
                      <a:lnTo>
                        <a:pt x="1097407" y="0"/>
                      </a:lnTo>
                      <a:cubicBezTo>
                        <a:pt x="1131415" y="0"/>
                        <a:pt x="1158984" y="27569"/>
                        <a:pt x="1158984" y="61576"/>
                      </a:cubicBezTo>
                      <a:lnTo>
                        <a:pt x="1158984" y="1321026"/>
                      </a:lnTo>
                      <a:cubicBezTo>
                        <a:pt x="1158984" y="1355034"/>
                        <a:pt x="1131415" y="1382602"/>
                        <a:pt x="1097407" y="1382602"/>
                      </a:cubicBezTo>
                      <a:lnTo>
                        <a:pt x="61576" y="1382602"/>
                      </a:lnTo>
                      <a:cubicBezTo>
                        <a:pt x="27569" y="1382602"/>
                        <a:pt x="0" y="1355034"/>
                        <a:pt x="0" y="1321026"/>
                      </a:cubicBezTo>
                      <a:lnTo>
                        <a:pt x="0" y="61576"/>
                      </a:lnTo>
                      <a:cubicBezTo>
                        <a:pt x="0" y="27569"/>
                        <a:pt x="27569" y="0"/>
                        <a:pt x="61576" y="0"/>
                      </a:cubicBezTo>
                      <a:close/>
                    </a:path>
                  </a:pathLst>
                </a:custGeom>
                <a:solidFill>
                  <a:srgbClr val="FFFFFF"/>
                </a:solidFill>
              </p:spPr>
            </p:sp>
            <p:sp>
              <p:nvSpPr>
                <p:cNvPr id="9" name="TextBox 9"/>
                <p:cNvSpPr txBox="1"/>
                <p:nvPr/>
              </p:nvSpPr>
              <p:spPr>
                <a:xfrm>
                  <a:off x="0" y="9525"/>
                  <a:ext cx="1158984" cy="1373077"/>
                </a:xfrm>
                <a:prstGeom prst="rect">
                  <a:avLst/>
                </a:prstGeom>
              </p:spPr>
              <p:txBody>
                <a:bodyPr lIns="50800" tIns="50800" rIns="50800" bIns="50800" rtlCol="0" anchor="ctr"/>
                <a:lstStyle/>
                <a:p>
                  <a:pPr algn="ctr">
                    <a:lnSpc>
                      <a:spcPts val="2749"/>
                    </a:lnSpc>
                  </a:pPr>
                  <a:endParaRPr/>
                </a:p>
              </p:txBody>
            </p:sp>
          </p:grpSp>
          <p:grpSp>
            <p:nvGrpSpPr>
              <p:cNvPr id="16" name="Group 16"/>
              <p:cNvGrpSpPr/>
              <p:nvPr/>
            </p:nvGrpSpPr>
            <p:grpSpPr>
              <a:xfrm>
                <a:off x="1988251" y="3531559"/>
                <a:ext cx="3723443" cy="2257174"/>
                <a:chOff x="0" y="0"/>
                <a:chExt cx="850828" cy="515777"/>
              </a:xfrm>
            </p:grpSpPr>
            <p:sp>
              <p:nvSpPr>
                <p:cNvPr id="17" name="Freeform 17"/>
                <p:cNvSpPr/>
                <p:nvPr/>
              </p:nvSpPr>
              <p:spPr>
                <a:xfrm>
                  <a:off x="0" y="0"/>
                  <a:ext cx="850828" cy="515777"/>
                </a:xfrm>
                <a:custGeom>
                  <a:avLst/>
                  <a:gdLst/>
                  <a:ahLst/>
                  <a:cxnLst/>
                  <a:rect l="l" t="t" r="r" b="b"/>
                  <a:pathLst>
                    <a:path w="850828" h="515777">
                      <a:moveTo>
                        <a:pt x="47822" y="0"/>
                      </a:moveTo>
                      <a:lnTo>
                        <a:pt x="803005" y="0"/>
                      </a:lnTo>
                      <a:cubicBezTo>
                        <a:pt x="829417" y="0"/>
                        <a:pt x="850828" y="21411"/>
                        <a:pt x="850828" y="47822"/>
                      </a:cubicBezTo>
                      <a:lnTo>
                        <a:pt x="850828" y="467955"/>
                      </a:lnTo>
                      <a:cubicBezTo>
                        <a:pt x="850828" y="480638"/>
                        <a:pt x="845789" y="492802"/>
                        <a:pt x="836821" y="501770"/>
                      </a:cubicBezTo>
                      <a:cubicBezTo>
                        <a:pt x="827853" y="510739"/>
                        <a:pt x="815689" y="515777"/>
                        <a:pt x="803005" y="515777"/>
                      </a:cubicBezTo>
                      <a:lnTo>
                        <a:pt x="47822" y="515777"/>
                      </a:lnTo>
                      <a:cubicBezTo>
                        <a:pt x="21411" y="515777"/>
                        <a:pt x="0" y="494366"/>
                        <a:pt x="0" y="467955"/>
                      </a:cubicBezTo>
                      <a:lnTo>
                        <a:pt x="0" y="47822"/>
                      </a:lnTo>
                      <a:cubicBezTo>
                        <a:pt x="0" y="21411"/>
                        <a:pt x="21411" y="0"/>
                        <a:pt x="47822" y="0"/>
                      </a:cubicBezTo>
                      <a:close/>
                    </a:path>
                  </a:pathLst>
                </a:custGeom>
                <a:blipFill>
                  <a:blip r:embed="rId5"/>
                  <a:stretch>
                    <a:fillRect t="-4986" b="-4986"/>
                  </a:stretch>
                </a:blipFill>
              </p:spPr>
            </p:sp>
          </p:grpSp>
          <p:sp>
            <p:nvSpPr>
              <p:cNvPr id="22" name="Freeform 22"/>
              <p:cNvSpPr/>
              <p:nvPr/>
            </p:nvSpPr>
            <p:spPr>
              <a:xfrm>
                <a:off x="5339334" y="6074483"/>
                <a:ext cx="372360" cy="372360"/>
              </a:xfrm>
              <a:custGeom>
                <a:avLst/>
                <a:gdLst/>
                <a:ahLst/>
                <a:cxnLst/>
                <a:rect l="l" t="t" r="r" b="b"/>
                <a:pathLst>
                  <a:path w="372360" h="372360">
                    <a:moveTo>
                      <a:pt x="0" y="0"/>
                    </a:moveTo>
                    <a:lnTo>
                      <a:pt x="372360" y="0"/>
                    </a:lnTo>
                    <a:lnTo>
                      <a:pt x="372360" y="372359"/>
                    </a:lnTo>
                    <a:lnTo>
                      <a:pt x="0" y="3723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6" name="TextBox 26"/>
              <p:cNvSpPr txBox="1"/>
              <p:nvPr/>
            </p:nvSpPr>
            <p:spPr>
              <a:xfrm>
                <a:off x="2014116" y="6696849"/>
                <a:ext cx="3848399" cy="1323340"/>
              </a:xfrm>
              <a:prstGeom prst="rect">
                <a:avLst/>
              </a:prstGeom>
            </p:spPr>
            <p:txBody>
              <a:bodyPr lIns="0" tIns="0" rIns="0" bIns="0" rtlCol="0" anchor="t">
                <a:spAutoFit/>
              </a:bodyPr>
              <a:lstStyle/>
              <a:p>
                <a:pPr algn="l">
                  <a:lnSpc>
                    <a:spcPts val="2660"/>
                  </a:lnSpc>
                </a:pPr>
                <a:r>
                  <a:rPr lang="en-US" sz="1900" dirty="0">
                    <a:solidFill>
                      <a:srgbClr val="737373"/>
                    </a:solidFill>
                    <a:latin typeface="Inter"/>
                    <a:ea typeface="Inter"/>
                    <a:cs typeface="Inter"/>
                    <a:sym typeface="Inter"/>
                  </a:rPr>
                  <a:t>Lorem ipsum dolor sit </a:t>
                </a:r>
                <a:r>
                  <a:rPr lang="en-US" sz="1900" dirty="0" err="1">
                    <a:solidFill>
                      <a:srgbClr val="737373"/>
                    </a:solidFill>
                    <a:latin typeface="Inter"/>
                    <a:ea typeface="Inter"/>
                    <a:cs typeface="Inter"/>
                    <a:sym typeface="Inter"/>
                  </a:rPr>
                  <a:t>amet</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consectetur</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adipiscing</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elit</a:t>
                </a:r>
                <a:r>
                  <a:rPr lang="en-US" sz="1900" dirty="0">
                    <a:solidFill>
                      <a:srgbClr val="737373"/>
                    </a:solidFill>
                    <a:latin typeface="Inter"/>
                    <a:ea typeface="Inter"/>
                    <a:cs typeface="Inter"/>
                    <a:sym typeface="Inter"/>
                  </a:rPr>
                  <a:t>, sed do </a:t>
                </a:r>
                <a:r>
                  <a:rPr lang="en-US" sz="1900" dirty="0" err="1">
                    <a:solidFill>
                      <a:srgbClr val="737373"/>
                    </a:solidFill>
                    <a:latin typeface="Inter"/>
                    <a:ea typeface="Inter"/>
                    <a:cs typeface="Inter"/>
                    <a:sym typeface="Inter"/>
                  </a:rPr>
                  <a:t>eiusmod</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tempor</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incididunt</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ut</a:t>
                </a:r>
                <a:r>
                  <a:rPr lang="en-US" sz="1900" dirty="0">
                    <a:solidFill>
                      <a:srgbClr val="737373"/>
                    </a:solidFill>
                    <a:latin typeface="Inter"/>
                    <a:ea typeface="Inter"/>
                    <a:cs typeface="Inter"/>
                    <a:sym typeface="Inter"/>
                  </a:rPr>
                  <a:t> labore et dolore magna </a:t>
                </a:r>
                <a:r>
                  <a:rPr lang="en-US" sz="1900" dirty="0" err="1">
                    <a:solidFill>
                      <a:srgbClr val="737373"/>
                    </a:solidFill>
                    <a:latin typeface="Inter"/>
                    <a:ea typeface="Inter"/>
                    <a:cs typeface="Inter"/>
                    <a:sym typeface="Inter"/>
                  </a:rPr>
                  <a:t>aliqua</a:t>
                </a:r>
                <a:r>
                  <a:rPr lang="en-US" sz="1900" dirty="0">
                    <a:solidFill>
                      <a:srgbClr val="737373"/>
                    </a:solidFill>
                    <a:latin typeface="Inter"/>
                    <a:ea typeface="Inter"/>
                    <a:cs typeface="Inter"/>
                    <a:sym typeface="Inter"/>
                  </a:rPr>
                  <a:t>.</a:t>
                </a:r>
              </a:p>
            </p:txBody>
          </p:sp>
          <p:sp>
            <p:nvSpPr>
              <p:cNvPr id="29" name="TextBox 29"/>
              <p:cNvSpPr txBox="1"/>
              <p:nvPr/>
            </p:nvSpPr>
            <p:spPr>
              <a:xfrm>
                <a:off x="2014116" y="6084008"/>
                <a:ext cx="1446180" cy="349391"/>
              </a:xfrm>
              <a:prstGeom prst="rect">
                <a:avLst/>
              </a:prstGeom>
            </p:spPr>
            <p:txBody>
              <a:bodyPr lIns="0" tIns="0" rIns="0" bIns="0" rtlCol="0" anchor="t">
                <a:spAutoFit/>
              </a:bodyPr>
              <a:lstStyle/>
              <a:p>
                <a:pPr algn="l">
                  <a:lnSpc>
                    <a:spcPts val="2749"/>
                  </a:lnSpc>
                </a:pPr>
                <a:r>
                  <a:rPr lang="en-US" sz="2499" b="1" dirty="0">
                    <a:solidFill>
                      <a:srgbClr val="000000"/>
                    </a:solidFill>
                    <a:latin typeface="All Round Gothic 2 Light"/>
                    <a:ea typeface="All Round Gothic 2 Light"/>
                    <a:cs typeface="All Round Gothic 2 Light"/>
                    <a:sym typeface="All Round Gothic 2 Light"/>
                  </a:rPr>
                  <a:t>TÓPICO 1</a:t>
                </a:r>
              </a:p>
            </p:txBody>
          </p:sp>
        </p:grpSp>
      </p:grpSp>
      <p:grpSp>
        <p:nvGrpSpPr>
          <p:cNvPr id="41" name="Agrupar 40">
            <a:extLst>
              <a:ext uri="{FF2B5EF4-FFF2-40B4-BE49-F238E27FC236}">
                <a16:creationId xmlns:a16="http://schemas.microsoft.com/office/drawing/2014/main" id="{8B6A1728-F6EA-FF44-45B0-165452047E0C}"/>
              </a:ext>
            </a:extLst>
          </p:cNvPr>
          <p:cNvGrpSpPr/>
          <p:nvPr/>
        </p:nvGrpSpPr>
        <p:grpSpPr>
          <a:xfrm>
            <a:off x="7125636" y="3277771"/>
            <a:ext cx="4400516" cy="5656734"/>
            <a:chOff x="7125636" y="3277771"/>
            <a:chExt cx="4400516" cy="5656734"/>
          </a:xfrm>
        </p:grpSpPr>
        <p:sp>
          <p:nvSpPr>
            <p:cNvPr id="5" name="Freeform 5"/>
            <p:cNvSpPr/>
            <p:nvPr/>
          </p:nvSpPr>
          <p:spPr>
            <a:xfrm>
              <a:off x="7125636" y="8472547"/>
              <a:ext cx="4399597" cy="461958"/>
            </a:xfrm>
            <a:custGeom>
              <a:avLst/>
              <a:gdLst/>
              <a:ahLst/>
              <a:cxnLst/>
              <a:rect l="l" t="t" r="r" b="b"/>
              <a:pathLst>
                <a:path w="4399597" h="461958">
                  <a:moveTo>
                    <a:pt x="0" y="0"/>
                  </a:moveTo>
                  <a:lnTo>
                    <a:pt x="4399597" y="0"/>
                  </a:lnTo>
                  <a:lnTo>
                    <a:pt x="4399597" y="461957"/>
                  </a:lnTo>
                  <a:lnTo>
                    <a:pt x="0" y="461957"/>
                  </a:lnTo>
                  <a:lnTo>
                    <a:pt x="0" y="0"/>
                  </a:lnTo>
                  <a:close/>
                </a:path>
              </a:pathLst>
            </a:custGeom>
            <a:blipFill>
              <a:blip r:embed="rId4">
                <a:alphaModFix amt="62000"/>
              </a:blip>
              <a:stretch>
                <a:fillRect/>
              </a:stretch>
            </a:blipFill>
          </p:spPr>
        </p:sp>
        <p:grpSp>
          <p:nvGrpSpPr>
            <p:cNvPr id="39" name="Agrupar 38">
              <a:extLst>
                <a:ext uri="{FF2B5EF4-FFF2-40B4-BE49-F238E27FC236}">
                  <a16:creationId xmlns:a16="http://schemas.microsoft.com/office/drawing/2014/main" id="{633A60A7-4196-F47D-8531-B59749F9ADC6}"/>
                </a:ext>
              </a:extLst>
            </p:cNvPr>
            <p:cNvGrpSpPr/>
            <p:nvPr/>
          </p:nvGrpSpPr>
          <p:grpSpPr>
            <a:xfrm>
              <a:off x="7125636" y="3277771"/>
              <a:ext cx="4400516" cy="5249569"/>
              <a:chOff x="7125636" y="3277771"/>
              <a:chExt cx="4400516" cy="5249569"/>
            </a:xfrm>
          </p:grpSpPr>
          <p:grpSp>
            <p:nvGrpSpPr>
              <p:cNvPr id="10" name="Group 10"/>
              <p:cNvGrpSpPr/>
              <p:nvPr/>
            </p:nvGrpSpPr>
            <p:grpSpPr>
              <a:xfrm>
                <a:off x="7125636" y="3277771"/>
                <a:ext cx="4400516" cy="5249569"/>
                <a:chOff x="0" y="0"/>
                <a:chExt cx="1158984" cy="1382602"/>
              </a:xfrm>
            </p:grpSpPr>
            <p:sp>
              <p:nvSpPr>
                <p:cNvPr id="11" name="Freeform 11"/>
                <p:cNvSpPr/>
                <p:nvPr/>
              </p:nvSpPr>
              <p:spPr>
                <a:xfrm>
                  <a:off x="0" y="0"/>
                  <a:ext cx="1158984" cy="1382602"/>
                </a:xfrm>
                <a:custGeom>
                  <a:avLst/>
                  <a:gdLst/>
                  <a:ahLst/>
                  <a:cxnLst/>
                  <a:rect l="l" t="t" r="r" b="b"/>
                  <a:pathLst>
                    <a:path w="1158984" h="1382602">
                      <a:moveTo>
                        <a:pt x="61576" y="0"/>
                      </a:moveTo>
                      <a:lnTo>
                        <a:pt x="1097407" y="0"/>
                      </a:lnTo>
                      <a:cubicBezTo>
                        <a:pt x="1131415" y="0"/>
                        <a:pt x="1158984" y="27569"/>
                        <a:pt x="1158984" y="61576"/>
                      </a:cubicBezTo>
                      <a:lnTo>
                        <a:pt x="1158984" y="1321026"/>
                      </a:lnTo>
                      <a:cubicBezTo>
                        <a:pt x="1158984" y="1355034"/>
                        <a:pt x="1131415" y="1382602"/>
                        <a:pt x="1097407" y="1382602"/>
                      </a:cubicBezTo>
                      <a:lnTo>
                        <a:pt x="61576" y="1382602"/>
                      </a:lnTo>
                      <a:cubicBezTo>
                        <a:pt x="27569" y="1382602"/>
                        <a:pt x="0" y="1355034"/>
                        <a:pt x="0" y="1321026"/>
                      </a:cubicBezTo>
                      <a:lnTo>
                        <a:pt x="0" y="61576"/>
                      </a:lnTo>
                      <a:cubicBezTo>
                        <a:pt x="0" y="27569"/>
                        <a:pt x="27569" y="0"/>
                        <a:pt x="61576" y="0"/>
                      </a:cubicBezTo>
                      <a:close/>
                    </a:path>
                  </a:pathLst>
                </a:custGeom>
                <a:solidFill>
                  <a:srgbClr val="FFFFFF"/>
                </a:solidFill>
              </p:spPr>
            </p:sp>
            <p:sp>
              <p:nvSpPr>
                <p:cNvPr id="12" name="TextBox 12"/>
                <p:cNvSpPr txBox="1"/>
                <p:nvPr/>
              </p:nvSpPr>
              <p:spPr>
                <a:xfrm>
                  <a:off x="0" y="9525"/>
                  <a:ext cx="1158984" cy="1373077"/>
                </a:xfrm>
                <a:prstGeom prst="rect">
                  <a:avLst/>
                </a:prstGeom>
              </p:spPr>
              <p:txBody>
                <a:bodyPr lIns="50800" tIns="50800" rIns="50800" bIns="50800" rtlCol="0" anchor="ctr"/>
                <a:lstStyle/>
                <a:p>
                  <a:pPr algn="ctr">
                    <a:lnSpc>
                      <a:spcPts val="2749"/>
                    </a:lnSpc>
                  </a:pPr>
                  <a:endParaRPr/>
                </a:p>
              </p:txBody>
            </p:sp>
          </p:grpSp>
          <p:grpSp>
            <p:nvGrpSpPr>
              <p:cNvPr id="18" name="Group 18"/>
              <p:cNvGrpSpPr/>
              <p:nvPr/>
            </p:nvGrpSpPr>
            <p:grpSpPr>
              <a:xfrm>
                <a:off x="7445930" y="3531559"/>
                <a:ext cx="3773369" cy="2257174"/>
                <a:chOff x="0" y="0"/>
                <a:chExt cx="862236" cy="515777"/>
              </a:xfrm>
            </p:grpSpPr>
            <p:sp>
              <p:nvSpPr>
                <p:cNvPr id="19" name="Freeform 19"/>
                <p:cNvSpPr/>
                <p:nvPr/>
              </p:nvSpPr>
              <p:spPr>
                <a:xfrm>
                  <a:off x="0" y="0"/>
                  <a:ext cx="862236" cy="515777"/>
                </a:xfrm>
                <a:custGeom>
                  <a:avLst/>
                  <a:gdLst/>
                  <a:ahLst/>
                  <a:cxnLst/>
                  <a:rect l="l" t="t" r="r" b="b"/>
                  <a:pathLst>
                    <a:path w="862236" h="515777">
                      <a:moveTo>
                        <a:pt x="47190" y="0"/>
                      </a:moveTo>
                      <a:lnTo>
                        <a:pt x="815047" y="0"/>
                      </a:lnTo>
                      <a:cubicBezTo>
                        <a:pt x="841109" y="0"/>
                        <a:pt x="862236" y="21128"/>
                        <a:pt x="862236" y="47190"/>
                      </a:cubicBezTo>
                      <a:lnTo>
                        <a:pt x="862236" y="468587"/>
                      </a:lnTo>
                      <a:cubicBezTo>
                        <a:pt x="862236" y="481103"/>
                        <a:pt x="857265" y="493106"/>
                        <a:pt x="848415" y="501956"/>
                      </a:cubicBezTo>
                      <a:cubicBezTo>
                        <a:pt x="839565" y="510805"/>
                        <a:pt x="827562" y="515777"/>
                        <a:pt x="815047" y="515777"/>
                      </a:cubicBezTo>
                      <a:lnTo>
                        <a:pt x="47190" y="515777"/>
                      </a:lnTo>
                      <a:cubicBezTo>
                        <a:pt x="21128" y="515777"/>
                        <a:pt x="0" y="494650"/>
                        <a:pt x="0" y="468587"/>
                      </a:cubicBezTo>
                      <a:lnTo>
                        <a:pt x="0" y="47190"/>
                      </a:lnTo>
                      <a:cubicBezTo>
                        <a:pt x="0" y="21128"/>
                        <a:pt x="21128" y="0"/>
                        <a:pt x="47190" y="0"/>
                      </a:cubicBezTo>
                      <a:close/>
                    </a:path>
                  </a:pathLst>
                </a:custGeom>
                <a:blipFill>
                  <a:blip r:embed="rId8"/>
                  <a:stretch>
                    <a:fillRect l="-3159" t="-21823" b="-7516"/>
                  </a:stretch>
                </a:blipFill>
              </p:spPr>
            </p:sp>
          </p:grpSp>
          <p:sp>
            <p:nvSpPr>
              <p:cNvPr id="23" name="Freeform 23"/>
              <p:cNvSpPr/>
              <p:nvPr/>
            </p:nvSpPr>
            <p:spPr>
              <a:xfrm>
                <a:off x="10846939" y="6074483"/>
                <a:ext cx="372360" cy="372360"/>
              </a:xfrm>
              <a:custGeom>
                <a:avLst/>
                <a:gdLst/>
                <a:ahLst/>
                <a:cxnLst/>
                <a:rect l="l" t="t" r="r" b="b"/>
                <a:pathLst>
                  <a:path w="372360" h="372360">
                    <a:moveTo>
                      <a:pt x="0" y="0"/>
                    </a:moveTo>
                    <a:lnTo>
                      <a:pt x="372360" y="0"/>
                    </a:lnTo>
                    <a:lnTo>
                      <a:pt x="372360" y="372359"/>
                    </a:lnTo>
                    <a:lnTo>
                      <a:pt x="0" y="3723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7" name="TextBox 27"/>
              <p:cNvSpPr txBox="1"/>
              <p:nvPr/>
            </p:nvSpPr>
            <p:spPr>
              <a:xfrm>
                <a:off x="7445930" y="6696849"/>
                <a:ext cx="3898325" cy="1323340"/>
              </a:xfrm>
              <a:prstGeom prst="rect">
                <a:avLst/>
              </a:prstGeom>
            </p:spPr>
            <p:txBody>
              <a:bodyPr lIns="0" tIns="0" rIns="0" bIns="0" rtlCol="0" anchor="t">
                <a:spAutoFit/>
              </a:bodyPr>
              <a:lstStyle/>
              <a:p>
                <a:pPr algn="l">
                  <a:lnSpc>
                    <a:spcPts val="2660"/>
                  </a:lnSpc>
                </a:pPr>
                <a:r>
                  <a:rPr lang="en-US" sz="1900">
                    <a:solidFill>
                      <a:srgbClr val="737373"/>
                    </a:solidFill>
                    <a:latin typeface="Inter"/>
                    <a:ea typeface="Inter"/>
                    <a:cs typeface="Inter"/>
                    <a:sym typeface="Inter"/>
                  </a:rPr>
                  <a:t>Lorem ipsum dolor sit amet, consectetur adipiscing elit, sed do eiusmod tempor incididunt ut labore et dolore magna aliqua.</a:t>
                </a:r>
              </a:p>
            </p:txBody>
          </p:sp>
          <p:sp>
            <p:nvSpPr>
              <p:cNvPr id="30" name="TextBox 30"/>
              <p:cNvSpPr txBox="1"/>
              <p:nvPr/>
            </p:nvSpPr>
            <p:spPr>
              <a:xfrm>
                <a:off x="7445930" y="6084008"/>
                <a:ext cx="1850470" cy="348237"/>
              </a:xfrm>
              <a:prstGeom prst="rect">
                <a:avLst/>
              </a:prstGeom>
            </p:spPr>
            <p:txBody>
              <a:bodyPr wrap="square" lIns="0" tIns="0" rIns="0" bIns="0" rtlCol="0" anchor="t">
                <a:spAutoFit/>
              </a:bodyPr>
              <a:lstStyle/>
              <a:p>
                <a:pPr algn="l">
                  <a:lnSpc>
                    <a:spcPts val="2749"/>
                  </a:lnSpc>
                </a:pPr>
                <a:r>
                  <a:rPr lang="en-US" sz="2499" b="1" dirty="0">
                    <a:solidFill>
                      <a:srgbClr val="000000"/>
                    </a:solidFill>
                    <a:latin typeface="All Round Gothic 2 Light"/>
                    <a:ea typeface="All Round Gothic 2 Light"/>
                    <a:cs typeface="All Round Gothic 2 Light"/>
                    <a:sym typeface="All Round Gothic 2 Light"/>
                  </a:rPr>
                  <a:t>TÓPICO 2</a:t>
                </a:r>
              </a:p>
            </p:txBody>
          </p:sp>
        </p:grpSp>
      </p:grpSp>
      <p:grpSp>
        <p:nvGrpSpPr>
          <p:cNvPr id="40" name="Agrupar 39">
            <a:extLst>
              <a:ext uri="{FF2B5EF4-FFF2-40B4-BE49-F238E27FC236}">
                <a16:creationId xmlns:a16="http://schemas.microsoft.com/office/drawing/2014/main" id="{85A4A3ED-FE94-81B2-BB6A-11004DA9F869}"/>
              </a:ext>
            </a:extLst>
          </p:cNvPr>
          <p:cNvGrpSpPr/>
          <p:nvPr/>
        </p:nvGrpSpPr>
        <p:grpSpPr>
          <a:xfrm>
            <a:off x="12601558" y="3277771"/>
            <a:ext cx="4404887" cy="5656734"/>
            <a:chOff x="12601558" y="3277771"/>
            <a:chExt cx="4404887" cy="5656734"/>
          </a:xfrm>
        </p:grpSpPr>
        <p:sp>
          <p:nvSpPr>
            <p:cNvPr id="6" name="Freeform 6"/>
            <p:cNvSpPr/>
            <p:nvPr/>
          </p:nvSpPr>
          <p:spPr>
            <a:xfrm>
              <a:off x="12606848" y="8472547"/>
              <a:ext cx="4399597" cy="461958"/>
            </a:xfrm>
            <a:custGeom>
              <a:avLst/>
              <a:gdLst/>
              <a:ahLst/>
              <a:cxnLst/>
              <a:rect l="l" t="t" r="r" b="b"/>
              <a:pathLst>
                <a:path w="4399597" h="461958">
                  <a:moveTo>
                    <a:pt x="0" y="0"/>
                  </a:moveTo>
                  <a:lnTo>
                    <a:pt x="4399597" y="0"/>
                  </a:lnTo>
                  <a:lnTo>
                    <a:pt x="4399597" y="461957"/>
                  </a:lnTo>
                  <a:lnTo>
                    <a:pt x="0" y="461957"/>
                  </a:lnTo>
                  <a:lnTo>
                    <a:pt x="0" y="0"/>
                  </a:lnTo>
                  <a:close/>
                </a:path>
              </a:pathLst>
            </a:custGeom>
            <a:blipFill>
              <a:blip r:embed="rId4">
                <a:alphaModFix amt="62000"/>
              </a:blip>
              <a:stretch>
                <a:fillRect/>
              </a:stretch>
            </a:blipFill>
          </p:spPr>
        </p:sp>
        <p:grpSp>
          <p:nvGrpSpPr>
            <p:cNvPr id="13" name="Group 13"/>
            <p:cNvGrpSpPr/>
            <p:nvPr/>
          </p:nvGrpSpPr>
          <p:grpSpPr>
            <a:xfrm>
              <a:off x="12601558" y="3277771"/>
              <a:ext cx="4400516" cy="5249569"/>
              <a:chOff x="0" y="0"/>
              <a:chExt cx="1158984" cy="1382602"/>
            </a:xfrm>
          </p:grpSpPr>
          <p:sp>
            <p:nvSpPr>
              <p:cNvPr id="14" name="Freeform 14"/>
              <p:cNvSpPr/>
              <p:nvPr/>
            </p:nvSpPr>
            <p:spPr>
              <a:xfrm>
                <a:off x="0" y="0"/>
                <a:ext cx="1158984" cy="1382602"/>
              </a:xfrm>
              <a:custGeom>
                <a:avLst/>
                <a:gdLst/>
                <a:ahLst/>
                <a:cxnLst/>
                <a:rect l="l" t="t" r="r" b="b"/>
                <a:pathLst>
                  <a:path w="1158984" h="1382602">
                    <a:moveTo>
                      <a:pt x="61576" y="0"/>
                    </a:moveTo>
                    <a:lnTo>
                      <a:pt x="1097407" y="0"/>
                    </a:lnTo>
                    <a:cubicBezTo>
                      <a:pt x="1131415" y="0"/>
                      <a:pt x="1158984" y="27569"/>
                      <a:pt x="1158984" y="61576"/>
                    </a:cubicBezTo>
                    <a:lnTo>
                      <a:pt x="1158984" y="1321026"/>
                    </a:lnTo>
                    <a:cubicBezTo>
                      <a:pt x="1158984" y="1355034"/>
                      <a:pt x="1131415" y="1382602"/>
                      <a:pt x="1097407" y="1382602"/>
                    </a:cubicBezTo>
                    <a:lnTo>
                      <a:pt x="61576" y="1382602"/>
                    </a:lnTo>
                    <a:cubicBezTo>
                      <a:pt x="27569" y="1382602"/>
                      <a:pt x="0" y="1355034"/>
                      <a:pt x="0" y="1321026"/>
                    </a:cubicBezTo>
                    <a:lnTo>
                      <a:pt x="0" y="61576"/>
                    </a:lnTo>
                    <a:cubicBezTo>
                      <a:pt x="0" y="27569"/>
                      <a:pt x="27569" y="0"/>
                      <a:pt x="61576" y="0"/>
                    </a:cubicBezTo>
                    <a:close/>
                  </a:path>
                </a:pathLst>
              </a:custGeom>
              <a:solidFill>
                <a:srgbClr val="FFFFFF"/>
              </a:solidFill>
            </p:spPr>
          </p:sp>
          <p:sp>
            <p:nvSpPr>
              <p:cNvPr id="15" name="TextBox 15"/>
              <p:cNvSpPr txBox="1"/>
              <p:nvPr/>
            </p:nvSpPr>
            <p:spPr>
              <a:xfrm>
                <a:off x="0" y="9525"/>
                <a:ext cx="1158984" cy="1373077"/>
              </a:xfrm>
              <a:prstGeom prst="rect">
                <a:avLst/>
              </a:prstGeom>
            </p:spPr>
            <p:txBody>
              <a:bodyPr lIns="50800" tIns="50800" rIns="50800" bIns="50800" rtlCol="0" anchor="ctr"/>
              <a:lstStyle/>
              <a:p>
                <a:pPr algn="ctr">
                  <a:lnSpc>
                    <a:spcPts val="2749"/>
                  </a:lnSpc>
                </a:pPr>
                <a:endParaRPr/>
              </a:p>
            </p:txBody>
          </p:sp>
        </p:grpSp>
        <p:grpSp>
          <p:nvGrpSpPr>
            <p:cNvPr id="20" name="Group 20"/>
            <p:cNvGrpSpPr/>
            <p:nvPr/>
          </p:nvGrpSpPr>
          <p:grpSpPr>
            <a:xfrm>
              <a:off x="12916802" y="3531559"/>
              <a:ext cx="3856579" cy="2257174"/>
              <a:chOff x="0" y="0"/>
              <a:chExt cx="881250" cy="515777"/>
            </a:xfrm>
          </p:grpSpPr>
          <p:sp>
            <p:nvSpPr>
              <p:cNvPr id="21" name="Freeform 21"/>
              <p:cNvSpPr/>
              <p:nvPr/>
            </p:nvSpPr>
            <p:spPr>
              <a:xfrm>
                <a:off x="0" y="0"/>
                <a:ext cx="881250" cy="515777"/>
              </a:xfrm>
              <a:custGeom>
                <a:avLst/>
                <a:gdLst/>
                <a:ahLst/>
                <a:cxnLst/>
                <a:rect l="l" t="t" r="r" b="b"/>
                <a:pathLst>
                  <a:path w="881250" h="515777">
                    <a:moveTo>
                      <a:pt x="46172" y="0"/>
                    </a:moveTo>
                    <a:lnTo>
                      <a:pt x="835079" y="0"/>
                    </a:lnTo>
                    <a:cubicBezTo>
                      <a:pt x="847324" y="0"/>
                      <a:pt x="859068" y="4864"/>
                      <a:pt x="867727" y="13523"/>
                    </a:cubicBezTo>
                    <a:cubicBezTo>
                      <a:pt x="876386" y="22182"/>
                      <a:pt x="881250" y="33926"/>
                      <a:pt x="881250" y="46172"/>
                    </a:cubicBezTo>
                    <a:lnTo>
                      <a:pt x="881250" y="469606"/>
                    </a:lnTo>
                    <a:cubicBezTo>
                      <a:pt x="881250" y="481851"/>
                      <a:pt x="876386" y="493595"/>
                      <a:pt x="867727" y="502254"/>
                    </a:cubicBezTo>
                    <a:cubicBezTo>
                      <a:pt x="859068" y="510913"/>
                      <a:pt x="847324" y="515777"/>
                      <a:pt x="835079" y="515777"/>
                    </a:cubicBezTo>
                    <a:lnTo>
                      <a:pt x="46172" y="515777"/>
                    </a:lnTo>
                    <a:cubicBezTo>
                      <a:pt x="33926" y="515777"/>
                      <a:pt x="22182" y="510913"/>
                      <a:pt x="13523" y="502254"/>
                    </a:cubicBezTo>
                    <a:cubicBezTo>
                      <a:pt x="4864" y="493595"/>
                      <a:pt x="0" y="481851"/>
                      <a:pt x="0" y="469606"/>
                    </a:cubicBezTo>
                    <a:lnTo>
                      <a:pt x="0" y="46172"/>
                    </a:lnTo>
                    <a:cubicBezTo>
                      <a:pt x="0" y="33926"/>
                      <a:pt x="4864" y="22182"/>
                      <a:pt x="13523" y="13523"/>
                    </a:cubicBezTo>
                    <a:cubicBezTo>
                      <a:pt x="22182" y="4864"/>
                      <a:pt x="33926" y="0"/>
                      <a:pt x="46172" y="0"/>
                    </a:cubicBezTo>
                    <a:close/>
                  </a:path>
                </a:pathLst>
              </a:custGeom>
              <a:blipFill>
                <a:blip r:embed="rId9"/>
                <a:stretch>
                  <a:fillRect l="-39729" t="-34285" b="-24775"/>
                </a:stretch>
              </a:blipFill>
            </p:spPr>
          </p:sp>
        </p:grpSp>
        <p:sp>
          <p:nvSpPr>
            <p:cNvPr id="24" name="Freeform 24"/>
            <p:cNvSpPr/>
            <p:nvPr/>
          </p:nvSpPr>
          <p:spPr>
            <a:xfrm>
              <a:off x="16362576" y="6074483"/>
              <a:ext cx="372360" cy="372360"/>
            </a:xfrm>
            <a:custGeom>
              <a:avLst/>
              <a:gdLst/>
              <a:ahLst/>
              <a:cxnLst/>
              <a:rect l="l" t="t" r="r" b="b"/>
              <a:pathLst>
                <a:path w="372360" h="372360">
                  <a:moveTo>
                    <a:pt x="0" y="0"/>
                  </a:moveTo>
                  <a:lnTo>
                    <a:pt x="372360" y="0"/>
                  </a:lnTo>
                  <a:lnTo>
                    <a:pt x="372360" y="372359"/>
                  </a:lnTo>
                  <a:lnTo>
                    <a:pt x="0" y="3723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8" name="TextBox 28"/>
            <p:cNvSpPr txBox="1"/>
            <p:nvPr/>
          </p:nvSpPr>
          <p:spPr>
            <a:xfrm>
              <a:off x="12878357" y="6696849"/>
              <a:ext cx="3856579" cy="1323340"/>
            </a:xfrm>
            <a:prstGeom prst="rect">
              <a:avLst/>
            </a:prstGeom>
          </p:spPr>
          <p:txBody>
            <a:bodyPr lIns="0" tIns="0" rIns="0" bIns="0" rtlCol="0" anchor="t">
              <a:spAutoFit/>
            </a:bodyPr>
            <a:lstStyle/>
            <a:p>
              <a:pPr algn="l">
                <a:lnSpc>
                  <a:spcPts val="2660"/>
                </a:lnSpc>
              </a:pPr>
              <a:r>
                <a:rPr lang="en-US" sz="1900">
                  <a:solidFill>
                    <a:srgbClr val="737373"/>
                  </a:solidFill>
                  <a:latin typeface="Inter"/>
                  <a:ea typeface="Inter"/>
                  <a:cs typeface="Inter"/>
                  <a:sym typeface="Inter"/>
                </a:rPr>
                <a:t>Lorem ipsum dolor sit amet, consectetur adipiscing elit, sed do eiusmod tempor incididunt ut labore et dolore magna aliqua.</a:t>
              </a:r>
            </a:p>
          </p:txBody>
        </p:sp>
        <p:sp>
          <p:nvSpPr>
            <p:cNvPr id="31" name="TextBox 31"/>
            <p:cNvSpPr txBox="1"/>
            <p:nvPr/>
          </p:nvSpPr>
          <p:spPr>
            <a:xfrm>
              <a:off x="12878357" y="6084008"/>
              <a:ext cx="1676703" cy="349391"/>
            </a:xfrm>
            <a:prstGeom prst="rect">
              <a:avLst/>
            </a:prstGeom>
          </p:spPr>
          <p:txBody>
            <a:bodyPr lIns="0" tIns="0" rIns="0" bIns="0" rtlCol="0" anchor="t">
              <a:spAutoFit/>
            </a:bodyPr>
            <a:lstStyle/>
            <a:p>
              <a:pPr algn="l">
                <a:lnSpc>
                  <a:spcPts val="2749"/>
                </a:lnSpc>
              </a:pPr>
              <a:r>
                <a:rPr lang="en-US" sz="2499" b="1" dirty="0">
                  <a:solidFill>
                    <a:srgbClr val="000000"/>
                  </a:solidFill>
                  <a:latin typeface="All Round Gothic 2 Light"/>
                  <a:ea typeface="All Round Gothic 2 Light"/>
                  <a:cs typeface="All Round Gothic 2 Light"/>
                  <a:sym typeface="All Round Gothic 2 Light"/>
                </a:rPr>
                <a:t>TÓPICO 3</a:t>
              </a:r>
            </a:p>
          </p:txBody>
        </p:sp>
      </p:grpSp>
      <p:sp>
        <p:nvSpPr>
          <p:cNvPr id="32" name="Freeform 32"/>
          <p:cNvSpPr/>
          <p:nvPr/>
        </p:nvSpPr>
        <p:spPr>
          <a:xfrm rot="-5471506">
            <a:off x="1874082" y="1578326"/>
            <a:ext cx="565453" cy="1492993"/>
          </a:xfrm>
          <a:custGeom>
            <a:avLst/>
            <a:gdLst/>
            <a:ahLst/>
            <a:cxnLst/>
            <a:rect l="l" t="t" r="r" b="b"/>
            <a:pathLst>
              <a:path w="565453" h="1492993">
                <a:moveTo>
                  <a:pt x="0" y="0"/>
                </a:moveTo>
                <a:lnTo>
                  <a:pt x="565452" y="0"/>
                </a:lnTo>
                <a:lnTo>
                  <a:pt x="565452" y="1492994"/>
                </a:lnTo>
                <a:lnTo>
                  <a:pt x="0" y="149299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3" name="Freeform 33"/>
          <p:cNvSpPr/>
          <p:nvPr/>
        </p:nvSpPr>
        <p:spPr>
          <a:xfrm rot="-5471506">
            <a:off x="16079850" y="1578326"/>
            <a:ext cx="565453" cy="1492993"/>
          </a:xfrm>
          <a:custGeom>
            <a:avLst/>
            <a:gdLst/>
            <a:ahLst/>
            <a:cxnLst/>
            <a:rect l="l" t="t" r="r" b="b"/>
            <a:pathLst>
              <a:path w="565453" h="1492993">
                <a:moveTo>
                  <a:pt x="0" y="0"/>
                </a:moveTo>
                <a:lnTo>
                  <a:pt x="565453" y="0"/>
                </a:lnTo>
                <a:lnTo>
                  <a:pt x="565453" y="1492994"/>
                </a:lnTo>
                <a:lnTo>
                  <a:pt x="0" y="149299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4" name="Freeform 34"/>
          <p:cNvSpPr/>
          <p:nvPr/>
        </p:nvSpPr>
        <p:spPr>
          <a:xfrm>
            <a:off x="329192" y="399942"/>
            <a:ext cx="2318430" cy="962462"/>
          </a:xfrm>
          <a:custGeom>
            <a:avLst/>
            <a:gdLst/>
            <a:ahLst/>
            <a:cxnLst/>
            <a:rect l="l" t="t" r="r" b="b"/>
            <a:pathLst>
              <a:path w="2318430" h="962462">
                <a:moveTo>
                  <a:pt x="0" y="0"/>
                </a:moveTo>
                <a:lnTo>
                  <a:pt x="2318430" y="0"/>
                </a:lnTo>
                <a:lnTo>
                  <a:pt x="2318430" y="962463"/>
                </a:lnTo>
                <a:lnTo>
                  <a:pt x="0" y="962463"/>
                </a:lnTo>
                <a:lnTo>
                  <a:pt x="0" y="0"/>
                </a:lnTo>
                <a:close/>
              </a:path>
            </a:pathLst>
          </a:custGeom>
          <a:blipFill>
            <a:blip r:embed="rId12"/>
            <a:stretch>
              <a:fillRect t="-3279"/>
            </a:stretch>
          </a:blipFill>
        </p:spPr>
      </p:sp>
      <p:sp>
        <p:nvSpPr>
          <p:cNvPr id="35" name="Freeform 35"/>
          <p:cNvSpPr/>
          <p:nvPr/>
        </p:nvSpPr>
        <p:spPr>
          <a:xfrm>
            <a:off x="8134455"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13"/>
            <a:stretch>
              <a:fillRect b="-22691"/>
            </a:stretch>
          </a:blipFill>
        </p:spPr>
      </p:sp>
      <p:sp>
        <p:nvSpPr>
          <p:cNvPr id="36" name="TextBox 10">
            <a:extLst>
              <a:ext uri="{FF2B5EF4-FFF2-40B4-BE49-F238E27FC236}">
                <a16:creationId xmlns:a16="http://schemas.microsoft.com/office/drawing/2014/main" id="{DF2CEF3E-A3DC-15C9-760E-984F63DEA8B9}"/>
              </a:ext>
            </a:extLst>
          </p:cNvPr>
          <p:cNvSpPr txBox="1"/>
          <p:nvPr/>
        </p:nvSpPr>
        <p:spPr>
          <a:xfrm>
            <a:off x="4545397" y="1129549"/>
            <a:ext cx="5107962" cy="1300490"/>
          </a:xfrm>
          <a:prstGeom prst="rect">
            <a:avLst/>
          </a:prstGeom>
        </p:spPr>
        <p:txBody>
          <a:bodyPr lIns="0" tIns="0" rIns="0" bIns="0" rtlCol="0" anchor="t">
            <a:spAutoFit/>
          </a:bodyPr>
          <a:lstStyle/>
          <a:p>
            <a:pPr algn="ctr">
              <a:lnSpc>
                <a:spcPts val="10058"/>
              </a:lnSpc>
            </a:pPr>
            <a:r>
              <a:rPr lang="en-US" sz="9228" b="1" dirty="0" err="1">
                <a:solidFill>
                  <a:srgbClr val="FEFEFD"/>
                </a:solidFill>
                <a:latin typeface="Montserrat Bold"/>
                <a:ea typeface="Montserrat Bold"/>
                <a:cs typeface="Montserrat Bold"/>
                <a:sym typeface="Montserrat Bold"/>
              </a:rPr>
              <a:t>Título</a:t>
            </a:r>
            <a:r>
              <a:rPr lang="en-US" sz="9228" b="1" dirty="0">
                <a:solidFill>
                  <a:srgbClr val="FEFEFD"/>
                </a:solidFill>
                <a:latin typeface="Montserrat Bold"/>
                <a:ea typeface="Montserrat Bold"/>
                <a:cs typeface="Montserrat Bold"/>
                <a:sym typeface="Montserrat Bold"/>
              </a:rPr>
              <a:t> </a:t>
            </a:r>
          </a:p>
        </p:txBody>
      </p:sp>
      <p:sp>
        <p:nvSpPr>
          <p:cNvPr id="37" name="TextBox 11">
            <a:extLst>
              <a:ext uri="{FF2B5EF4-FFF2-40B4-BE49-F238E27FC236}">
                <a16:creationId xmlns:a16="http://schemas.microsoft.com/office/drawing/2014/main" id="{6A41D5F9-BABE-7B52-3135-330D33CC2CF0}"/>
              </a:ext>
            </a:extLst>
          </p:cNvPr>
          <p:cNvSpPr txBox="1"/>
          <p:nvPr/>
        </p:nvSpPr>
        <p:spPr>
          <a:xfrm>
            <a:off x="7962310" y="1127235"/>
            <a:ext cx="5353753" cy="1300490"/>
          </a:xfrm>
          <a:prstGeom prst="rect">
            <a:avLst/>
          </a:prstGeom>
        </p:spPr>
        <p:txBody>
          <a:bodyPr lIns="0" tIns="0" rIns="0" bIns="0" rtlCol="0" anchor="t">
            <a:spAutoFit/>
          </a:bodyPr>
          <a:lstStyle/>
          <a:p>
            <a:pPr algn="ctr">
              <a:lnSpc>
                <a:spcPts val="10058"/>
              </a:lnSpc>
            </a:pPr>
            <a:r>
              <a:rPr lang="en-US" sz="9228" b="1" dirty="0">
                <a:solidFill>
                  <a:srgbClr val="FEFEFD"/>
                </a:solidFill>
                <a:latin typeface="Montserrat Medium"/>
                <a:ea typeface="Montserrat Medium"/>
                <a:cs typeface="Montserrat Medium"/>
                <a:sym typeface="Montserrat Medium"/>
              </a:rPr>
              <a:t>Legal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656942" y="6994855"/>
            <a:ext cx="6885133" cy="3585360"/>
            <a:chOff x="0" y="0"/>
            <a:chExt cx="1813368" cy="944292"/>
          </a:xfrm>
        </p:grpSpPr>
        <p:sp>
          <p:nvSpPr>
            <p:cNvPr id="3" name="Freeform 3"/>
            <p:cNvSpPr/>
            <p:nvPr/>
          </p:nvSpPr>
          <p:spPr>
            <a:xfrm>
              <a:off x="0" y="0"/>
              <a:ext cx="1813368" cy="944292"/>
            </a:xfrm>
            <a:custGeom>
              <a:avLst/>
              <a:gdLst/>
              <a:ahLst/>
              <a:cxnLst/>
              <a:rect l="l" t="t" r="r" b="b"/>
              <a:pathLst>
                <a:path w="1813368" h="944292">
                  <a:moveTo>
                    <a:pt x="0" y="0"/>
                  </a:moveTo>
                  <a:lnTo>
                    <a:pt x="1813368" y="0"/>
                  </a:lnTo>
                  <a:lnTo>
                    <a:pt x="1813368" y="944292"/>
                  </a:lnTo>
                  <a:lnTo>
                    <a:pt x="0" y="944292"/>
                  </a:lnTo>
                  <a:close/>
                </a:path>
              </a:pathLst>
            </a:custGeom>
            <a:solidFill>
              <a:srgbClr val="96911E"/>
            </a:solidFill>
          </p:spPr>
        </p:sp>
        <p:sp>
          <p:nvSpPr>
            <p:cNvPr id="4" name="TextBox 4"/>
            <p:cNvSpPr txBox="1"/>
            <p:nvPr/>
          </p:nvSpPr>
          <p:spPr>
            <a:xfrm>
              <a:off x="0" y="9525"/>
              <a:ext cx="1813368" cy="934767"/>
            </a:xfrm>
            <a:prstGeom prst="rect">
              <a:avLst/>
            </a:prstGeom>
          </p:spPr>
          <p:txBody>
            <a:bodyPr lIns="50800" tIns="50800" rIns="50800" bIns="50800" rtlCol="0" anchor="ctr"/>
            <a:lstStyle/>
            <a:p>
              <a:pPr algn="ctr">
                <a:lnSpc>
                  <a:spcPts val="2749"/>
                </a:lnSpc>
              </a:pPr>
              <a:endParaRPr/>
            </a:p>
          </p:txBody>
        </p:sp>
      </p:grpSp>
      <p:grpSp>
        <p:nvGrpSpPr>
          <p:cNvPr id="5" name="Group 5"/>
          <p:cNvGrpSpPr/>
          <p:nvPr/>
        </p:nvGrpSpPr>
        <p:grpSpPr>
          <a:xfrm>
            <a:off x="9601200" y="4346886"/>
            <a:ext cx="6526370" cy="4341740"/>
            <a:chOff x="0" y="0"/>
            <a:chExt cx="1491313" cy="992112"/>
          </a:xfrm>
        </p:grpSpPr>
        <p:sp>
          <p:nvSpPr>
            <p:cNvPr id="6" name="Freeform 6"/>
            <p:cNvSpPr/>
            <p:nvPr/>
          </p:nvSpPr>
          <p:spPr>
            <a:xfrm>
              <a:off x="0" y="0"/>
              <a:ext cx="1491313" cy="992113"/>
            </a:xfrm>
            <a:custGeom>
              <a:avLst/>
              <a:gdLst/>
              <a:ahLst/>
              <a:cxnLst/>
              <a:rect l="l" t="t" r="r" b="b"/>
              <a:pathLst>
                <a:path w="1491313" h="992113">
                  <a:moveTo>
                    <a:pt x="27284" y="0"/>
                  </a:moveTo>
                  <a:lnTo>
                    <a:pt x="1464029" y="0"/>
                  </a:lnTo>
                  <a:cubicBezTo>
                    <a:pt x="1471265" y="0"/>
                    <a:pt x="1478205" y="2875"/>
                    <a:pt x="1483322" y="7991"/>
                  </a:cubicBezTo>
                  <a:cubicBezTo>
                    <a:pt x="1488438" y="13108"/>
                    <a:pt x="1491313" y="20048"/>
                    <a:pt x="1491313" y="27284"/>
                  </a:cubicBezTo>
                  <a:lnTo>
                    <a:pt x="1491313" y="964829"/>
                  </a:lnTo>
                  <a:cubicBezTo>
                    <a:pt x="1491313" y="972065"/>
                    <a:pt x="1488438" y="979005"/>
                    <a:pt x="1483322" y="984121"/>
                  </a:cubicBezTo>
                  <a:cubicBezTo>
                    <a:pt x="1478205" y="989238"/>
                    <a:pt x="1471265" y="992113"/>
                    <a:pt x="1464029" y="992113"/>
                  </a:cubicBezTo>
                  <a:lnTo>
                    <a:pt x="27284" y="992113"/>
                  </a:lnTo>
                  <a:cubicBezTo>
                    <a:pt x="20048" y="992113"/>
                    <a:pt x="13108" y="989238"/>
                    <a:pt x="7991" y="984121"/>
                  </a:cubicBezTo>
                  <a:cubicBezTo>
                    <a:pt x="2875" y="979005"/>
                    <a:pt x="0" y="972065"/>
                    <a:pt x="0" y="964829"/>
                  </a:cubicBezTo>
                  <a:lnTo>
                    <a:pt x="0" y="27284"/>
                  </a:lnTo>
                  <a:cubicBezTo>
                    <a:pt x="0" y="20048"/>
                    <a:pt x="2875" y="13108"/>
                    <a:pt x="7991" y="7991"/>
                  </a:cubicBezTo>
                  <a:cubicBezTo>
                    <a:pt x="13108" y="2875"/>
                    <a:pt x="20048" y="0"/>
                    <a:pt x="27284" y="0"/>
                  </a:cubicBezTo>
                  <a:close/>
                </a:path>
              </a:pathLst>
            </a:custGeom>
            <a:blipFill>
              <a:blip r:embed="rId2"/>
              <a:stretch>
                <a:fillRect t="-10219" r="-22993" b="-12572"/>
              </a:stretch>
            </a:blipFill>
          </p:spPr>
        </p:sp>
      </p:grpSp>
      <p:grpSp>
        <p:nvGrpSpPr>
          <p:cNvPr id="7" name="Group 7"/>
          <p:cNvGrpSpPr/>
          <p:nvPr/>
        </p:nvGrpSpPr>
        <p:grpSpPr>
          <a:xfrm>
            <a:off x="1634792" y="1700834"/>
            <a:ext cx="6783480" cy="2704005"/>
            <a:chOff x="0" y="0"/>
            <a:chExt cx="1550064" cy="617881"/>
          </a:xfrm>
        </p:grpSpPr>
        <p:sp>
          <p:nvSpPr>
            <p:cNvPr id="8" name="Freeform 8"/>
            <p:cNvSpPr/>
            <p:nvPr/>
          </p:nvSpPr>
          <p:spPr>
            <a:xfrm>
              <a:off x="0" y="0"/>
              <a:ext cx="1550064" cy="617881"/>
            </a:xfrm>
            <a:custGeom>
              <a:avLst/>
              <a:gdLst/>
              <a:ahLst/>
              <a:cxnLst/>
              <a:rect l="l" t="t" r="r" b="b"/>
              <a:pathLst>
                <a:path w="1550064" h="617881">
                  <a:moveTo>
                    <a:pt x="26250" y="0"/>
                  </a:moveTo>
                  <a:lnTo>
                    <a:pt x="1523814" y="0"/>
                  </a:lnTo>
                  <a:cubicBezTo>
                    <a:pt x="1530776" y="0"/>
                    <a:pt x="1537453" y="2766"/>
                    <a:pt x="1542376" y="7688"/>
                  </a:cubicBezTo>
                  <a:cubicBezTo>
                    <a:pt x="1547298" y="12611"/>
                    <a:pt x="1550064" y="19288"/>
                    <a:pt x="1550064" y="26250"/>
                  </a:cubicBezTo>
                  <a:lnTo>
                    <a:pt x="1550064" y="591631"/>
                  </a:lnTo>
                  <a:cubicBezTo>
                    <a:pt x="1550064" y="598593"/>
                    <a:pt x="1547298" y="605269"/>
                    <a:pt x="1542376" y="610192"/>
                  </a:cubicBezTo>
                  <a:cubicBezTo>
                    <a:pt x="1537453" y="615115"/>
                    <a:pt x="1530776" y="617881"/>
                    <a:pt x="1523814" y="617881"/>
                  </a:cubicBezTo>
                  <a:lnTo>
                    <a:pt x="26250" y="617881"/>
                  </a:lnTo>
                  <a:cubicBezTo>
                    <a:pt x="19288" y="617881"/>
                    <a:pt x="12611" y="615115"/>
                    <a:pt x="7688" y="610192"/>
                  </a:cubicBezTo>
                  <a:cubicBezTo>
                    <a:pt x="2766" y="605269"/>
                    <a:pt x="0" y="598593"/>
                    <a:pt x="0" y="591631"/>
                  </a:cubicBezTo>
                  <a:lnTo>
                    <a:pt x="0" y="26250"/>
                  </a:lnTo>
                  <a:cubicBezTo>
                    <a:pt x="0" y="19288"/>
                    <a:pt x="2766" y="12611"/>
                    <a:pt x="7688" y="7688"/>
                  </a:cubicBezTo>
                  <a:cubicBezTo>
                    <a:pt x="12611" y="2766"/>
                    <a:pt x="19288" y="0"/>
                    <a:pt x="26250" y="0"/>
                  </a:cubicBezTo>
                  <a:close/>
                </a:path>
              </a:pathLst>
            </a:custGeom>
            <a:blipFill>
              <a:blip r:embed="rId3"/>
              <a:stretch>
                <a:fillRect t="-33622" b="-33622"/>
              </a:stretch>
            </a:blipFill>
          </p:spPr>
        </p:sp>
      </p:grpSp>
      <p:grpSp>
        <p:nvGrpSpPr>
          <p:cNvPr id="30" name="Agrupar 29">
            <a:extLst>
              <a:ext uri="{FF2B5EF4-FFF2-40B4-BE49-F238E27FC236}">
                <a16:creationId xmlns:a16="http://schemas.microsoft.com/office/drawing/2014/main" id="{B6D9E933-9D63-E660-9D85-B9DE19EFEFCE}"/>
              </a:ext>
            </a:extLst>
          </p:cNvPr>
          <p:cNvGrpSpPr/>
          <p:nvPr/>
        </p:nvGrpSpPr>
        <p:grpSpPr>
          <a:xfrm>
            <a:off x="1634792" y="5144055"/>
            <a:ext cx="7509208" cy="1660604"/>
            <a:chOff x="1634792" y="5144055"/>
            <a:chExt cx="7509208" cy="1660604"/>
          </a:xfrm>
        </p:grpSpPr>
        <p:sp>
          <p:nvSpPr>
            <p:cNvPr id="28" name="Freeform 15">
              <a:extLst>
                <a:ext uri="{FF2B5EF4-FFF2-40B4-BE49-F238E27FC236}">
                  <a16:creationId xmlns:a16="http://schemas.microsoft.com/office/drawing/2014/main" id="{9F6E9BDB-FD80-3BFF-4DE0-0D37BF4BC0A0}"/>
                </a:ext>
              </a:extLst>
            </p:cNvPr>
            <p:cNvSpPr/>
            <p:nvPr/>
          </p:nvSpPr>
          <p:spPr>
            <a:xfrm>
              <a:off x="1675930" y="5186319"/>
              <a:ext cx="1170266" cy="1180051"/>
            </a:xfrm>
            <a:custGeom>
              <a:avLst/>
              <a:gdLst/>
              <a:ahLst/>
              <a:cxnLst/>
              <a:rect l="l" t="t" r="r" b="b"/>
              <a:pathLst>
                <a:path w="900499" h="908028">
                  <a:moveTo>
                    <a:pt x="450250" y="0"/>
                  </a:moveTo>
                  <a:cubicBezTo>
                    <a:pt x="201584" y="0"/>
                    <a:pt x="0" y="203269"/>
                    <a:pt x="0" y="454014"/>
                  </a:cubicBezTo>
                  <a:cubicBezTo>
                    <a:pt x="0" y="704759"/>
                    <a:pt x="201584" y="908028"/>
                    <a:pt x="450250" y="908028"/>
                  </a:cubicBezTo>
                  <a:cubicBezTo>
                    <a:pt x="698916" y="908028"/>
                    <a:pt x="900499" y="704759"/>
                    <a:pt x="900499" y="454014"/>
                  </a:cubicBezTo>
                  <a:cubicBezTo>
                    <a:pt x="900499" y="203269"/>
                    <a:pt x="698916" y="0"/>
                    <a:pt x="450250" y="0"/>
                  </a:cubicBezTo>
                  <a:close/>
                </a:path>
              </a:pathLst>
            </a:custGeom>
            <a:solidFill>
              <a:srgbClr val="65A53F"/>
            </a:solidFill>
          </p:spPr>
        </p:sp>
        <p:sp>
          <p:nvSpPr>
            <p:cNvPr id="11" name="TextBox 11"/>
            <p:cNvSpPr txBox="1"/>
            <p:nvPr/>
          </p:nvSpPr>
          <p:spPr>
            <a:xfrm>
              <a:off x="1634792" y="5240030"/>
              <a:ext cx="1191536" cy="1155371"/>
            </a:xfrm>
            <a:prstGeom prst="rect">
              <a:avLst/>
            </a:prstGeom>
          </p:spPr>
          <p:txBody>
            <a:bodyPr lIns="50800" tIns="50800" rIns="50800" bIns="50800" rtlCol="0" anchor="ctr"/>
            <a:lstStyle/>
            <a:p>
              <a:pPr algn="ctr">
                <a:lnSpc>
                  <a:spcPts val="2749"/>
                </a:lnSpc>
              </a:pPr>
              <a:endParaRPr/>
            </a:p>
          </p:txBody>
        </p:sp>
        <p:sp>
          <p:nvSpPr>
            <p:cNvPr id="16" name="TextBox 16"/>
            <p:cNvSpPr txBox="1"/>
            <p:nvPr/>
          </p:nvSpPr>
          <p:spPr>
            <a:xfrm>
              <a:off x="3386288" y="5814694"/>
              <a:ext cx="5757712" cy="989965"/>
            </a:xfrm>
            <a:prstGeom prst="rect">
              <a:avLst/>
            </a:prstGeom>
          </p:spPr>
          <p:txBody>
            <a:bodyPr lIns="0" tIns="0" rIns="0" bIns="0" rtlCol="0" anchor="t">
              <a:spAutoFit/>
            </a:bodyPr>
            <a:lstStyle/>
            <a:p>
              <a:pPr algn="l">
                <a:lnSpc>
                  <a:spcPts val="2660"/>
                </a:lnSpc>
              </a:pPr>
              <a:r>
                <a:rPr lang="en-US" sz="1900" dirty="0">
                  <a:solidFill>
                    <a:srgbClr val="737373"/>
                  </a:solidFill>
                  <a:latin typeface="Inter"/>
                  <a:ea typeface="Inter"/>
                  <a:cs typeface="Inter"/>
                  <a:sym typeface="Inter"/>
                </a:rPr>
                <a:t>Lorem ipsum dolor sit </a:t>
              </a:r>
              <a:r>
                <a:rPr lang="en-US" sz="1900" dirty="0" err="1">
                  <a:solidFill>
                    <a:srgbClr val="737373"/>
                  </a:solidFill>
                  <a:latin typeface="Inter"/>
                  <a:ea typeface="Inter"/>
                  <a:cs typeface="Inter"/>
                  <a:sym typeface="Inter"/>
                </a:rPr>
                <a:t>amet</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consectetur</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adipiscing</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elit</a:t>
              </a:r>
              <a:r>
                <a:rPr lang="en-US" sz="1900" dirty="0">
                  <a:solidFill>
                    <a:srgbClr val="737373"/>
                  </a:solidFill>
                  <a:latin typeface="Inter"/>
                  <a:ea typeface="Inter"/>
                  <a:cs typeface="Inter"/>
                  <a:sym typeface="Inter"/>
                </a:rPr>
                <a:t>, sed do </a:t>
              </a:r>
              <a:r>
                <a:rPr lang="en-US" sz="1900" dirty="0" err="1">
                  <a:solidFill>
                    <a:srgbClr val="737373"/>
                  </a:solidFill>
                  <a:latin typeface="Inter"/>
                  <a:ea typeface="Inter"/>
                  <a:cs typeface="Inter"/>
                  <a:sym typeface="Inter"/>
                </a:rPr>
                <a:t>eiusmod</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tempor</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incididunt</a:t>
              </a:r>
              <a:r>
                <a:rPr lang="en-US" sz="1900" dirty="0">
                  <a:solidFill>
                    <a:srgbClr val="737373"/>
                  </a:solidFill>
                  <a:latin typeface="Inter"/>
                  <a:ea typeface="Inter"/>
                  <a:cs typeface="Inter"/>
                  <a:sym typeface="Inter"/>
                </a:rPr>
                <a:t> </a:t>
              </a:r>
              <a:r>
                <a:rPr lang="en-US" sz="1900" dirty="0" err="1">
                  <a:solidFill>
                    <a:srgbClr val="737373"/>
                  </a:solidFill>
                  <a:latin typeface="Inter"/>
                  <a:ea typeface="Inter"/>
                  <a:cs typeface="Inter"/>
                  <a:sym typeface="Inter"/>
                </a:rPr>
                <a:t>ut</a:t>
              </a:r>
              <a:r>
                <a:rPr lang="en-US" sz="1900" dirty="0">
                  <a:solidFill>
                    <a:srgbClr val="737373"/>
                  </a:solidFill>
                  <a:latin typeface="Inter"/>
                  <a:ea typeface="Inter"/>
                  <a:cs typeface="Inter"/>
                  <a:sym typeface="Inter"/>
                </a:rPr>
                <a:t> labore et dolore magna </a:t>
              </a:r>
              <a:r>
                <a:rPr lang="en-US" sz="1900" dirty="0" err="1">
                  <a:solidFill>
                    <a:srgbClr val="737373"/>
                  </a:solidFill>
                  <a:latin typeface="Inter"/>
                  <a:ea typeface="Inter"/>
                  <a:cs typeface="Inter"/>
                  <a:sym typeface="Inter"/>
                </a:rPr>
                <a:t>aliqua</a:t>
              </a:r>
              <a:r>
                <a:rPr lang="en-US" sz="1900" dirty="0">
                  <a:solidFill>
                    <a:srgbClr val="737373"/>
                  </a:solidFill>
                  <a:latin typeface="Inter"/>
                  <a:ea typeface="Inter"/>
                  <a:cs typeface="Inter"/>
                  <a:sym typeface="Inter"/>
                </a:rPr>
                <a:t>.</a:t>
              </a:r>
            </a:p>
          </p:txBody>
        </p:sp>
        <p:sp>
          <p:nvSpPr>
            <p:cNvPr id="18" name="TextBox 18"/>
            <p:cNvSpPr txBox="1"/>
            <p:nvPr/>
          </p:nvSpPr>
          <p:spPr>
            <a:xfrm>
              <a:off x="3386288" y="5144055"/>
              <a:ext cx="2397087" cy="349391"/>
            </a:xfrm>
            <a:prstGeom prst="rect">
              <a:avLst/>
            </a:prstGeom>
          </p:spPr>
          <p:txBody>
            <a:bodyPr lIns="0" tIns="0" rIns="0" bIns="0" rtlCol="0" anchor="t">
              <a:spAutoFit/>
            </a:bodyPr>
            <a:lstStyle/>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TÓPICO 1</a:t>
              </a:r>
            </a:p>
          </p:txBody>
        </p:sp>
        <p:sp>
          <p:nvSpPr>
            <p:cNvPr id="19" name="TextBox 19"/>
            <p:cNvSpPr txBox="1"/>
            <p:nvPr/>
          </p:nvSpPr>
          <p:spPr>
            <a:xfrm>
              <a:off x="1865641" y="5621800"/>
              <a:ext cx="730072" cy="365125"/>
            </a:xfrm>
            <a:prstGeom prst="rect">
              <a:avLst/>
            </a:prstGeom>
          </p:spPr>
          <p:txBody>
            <a:bodyPr lIns="0" tIns="0" rIns="0" bIns="0" rtlCol="0" anchor="t">
              <a:spAutoFit/>
            </a:bodyPr>
            <a:lstStyle/>
            <a:p>
              <a:pPr algn="ctr">
                <a:lnSpc>
                  <a:spcPts val="2749"/>
                </a:lnSpc>
              </a:pPr>
              <a:r>
                <a:rPr lang="en-US" sz="2499" b="1">
                  <a:solidFill>
                    <a:srgbClr val="FFFFFF"/>
                  </a:solidFill>
                  <a:latin typeface="All Round Gothic 2 Light"/>
                  <a:ea typeface="All Round Gothic 2 Light"/>
                  <a:cs typeface="All Round Gothic 2 Light"/>
                  <a:sym typeface="All Round Gothic 2 Light"/>
                </a:rPr>
                <a:t>01</a:t>
              </a:r>
            </a:p>
          </p:txBody>
        </p:sp>
      </p:grpSp>
      <p:grpSp>
        <p:nvGrpSpPr>
          <p:cNvPr id="31" name="Agrupar 30">
            <a:extLst>
              <a:ext uri="{FF2B5EF4-FFF2-40B4-BE49-F238E27FC236}">
                <a16:creationId xmlns:a16="http://schemas.microsoft.com/office/drawing/2014/main" id="{884E5483-2F9E-3A77-1A82-83359234EFE1}"/>
              </a:ext>
            </a:extLst>
          </p:cNvPr>
          <p:cNvGrpSpPr/>
          <p:nvPr/>
        </p:nvGrpSpPr>
        <p:grpSpPr>
          <a:xfrm>
            <a:off x="1634792" y="7441268"/>
            <a:ext cx="7509208" cy="1660605"/>
            <a:chOff x="1634792" y="7441268"/>
            <a:chExt cx="7509208" cy="1660605"/>
          </a:xfrm>
        </p:grpSpPr>
        <p:sp>
          <p:nvSpPr>
            <p:cNvPr id="29" name="Freeform 15">
              <a:extLst>
                <a:ext uri="{FF2B5EF4-FFF2-40B4-BE49-F238E27FC236}">
                  <a16:creationId xmlns:a16="http://schemas.microsoft.com/office/drawing/2014/main" id="{E25AA3D6-D00C-60FF-C918-1DCE5C111746}"/>
                </a:ext>
              </a:extLst>
            </p:cNvPr>
            <p:cNvSpPr/>
            <p:nvPr/>
          </p:nvSpPr>
          <p:spPr>
            <a:xfrm>
              <a:off x="1681462" y="7475174"/>
              <a:ext cx="1170266" cy="1180051"/>
            </a:xfrm>
            <a:custGeom>
              <a:avLst/>
              <a:gdLst/>
              <a:ahLst/>
              <a:cxnLst/>
              <a:rect l="l" t="t" r="r" b="b"/>
              <a:pathLst>
                <a:path w="900499" h="908028">
                  <a:moveTo>
                    <a:pt x="450250" y="0"/>
                  </a:moveTo>
                  <a:cubicBezTo>
                    <a:pt x="201584" y="0"/>
                    <a:pt x="0" y="203269"/>
                    <a:pt x="0" y="454014"/>
                  </a:cubicBezTo>
                  <a:cubicBezTo>
                    <a:pt x="0" y="704759"/>
                    <a:pt x="201584" y="908028"/>
                    <a:pt x="450250" y="908028"/>
                  </a:cubicBezTo>
                  <a:cubicBezTo>
                    <a:pt x="698916" y="908028"/>
                    <a:pt x="900499" y="704759"/>
                    <a:pt x="900499" y="454014"/>
                  </a:cubicBezTo>
                  <a:cubicBezTo>
                    <a:pt x="900499" y="203269"/>
                    <a:pt x="698916" y="0"/>
                    <a:pt x="450250" y="0"/>
                  </a:cubicBezTo>
                  <a:close/>
                </a:path>
              </a:pathLst>
            </a:custGeom>
            <a:solidFill>
              <a:srgbClr val="65A53F"/>
            </a:solidFill>
          </p:spPr>
        </p:sp>
        <p:sp>
          <p:nvSpPr>
            <p:cNvPr id="14" name="TextBox 14"/>
            <p:cNvSpPr txBox="1"/>
            <p:nvPr/>
          </p:nvSpPr>
          <p:spPr>
            <a:xfrm>
              <a:off x="1634792" y="7533255"/>
              <a:ext cx="1191536" cy="1155371"/>
            </a:xfrm>
            <a:prstGeom prst="rect">
              <a:avLst/>
            </a:prstGeom>
          </p:spPr>
          <p:txBody>
            <a:bodyPr lIns="50800" tIns="50800" rIns="50800" bIns="50800" rtlCol="0" anchor="ctr"/>
            <a:lstStyle/>
            <a:p>
              <a:pPr algn="ctr">
                <a:lnSpc>
                  <a:spcPts val="2749"/>
                </a:lnSpc>
              </a:pPr>
              <a:endParaRPr/>
            </a:p>
          </p:txBody>
        </p:sp>
        <p:sp>
          <p:nvSpPr>
            <p:cNvPr id="17" name="TextBox 17"/>
            <p:cNvSpPr txBox="1"/>
            <p:nvPr/>
          </p:nvSpPr>
          <p:spPr>
            <a:xfrm>
              <a:off x="3386288" y="8111908"/>
              <a:ext cx="5757712" cy="989965"/>
            </a:xfrm>
            <a:prstGeom prst="rect">
              <a:avLst/>
            </a:prstGeom>
          </p:spPr>
          <p:txBody>
            <a:bodyPr lIns="0" tIns="0" rIns="0" bIns="0" rtlCol="0" anchor="t">
              <a:spAutoFit/>
            </a:bodyPr>
            <a:lstStyle/>
            <a:p>
              <a:pPr algn="l">
                <a:lnSpc>
                  <a:spcPts val="2660"/>
                </a:lnSpc>
              </a:pPr>
              <a:r>
                <a:rPr lang="en-US" sz="1900">
                  <a:solidFill>
                    <a:srgbClr val="737373"/>
                  </a:solidFill>
                  <a:latin typeface="Inter"/>
                  <a:ea typeface="Inter"/>
                  <a:cs typeface="Inter"/>
                  <a:sym typeface="Inter"/>
                </a:rPr>
                <a:t>Lorem ipsum dolor sit amet, consectetur adipiscing elit, sed do eiusmod tempor incididunt ut labore et dolore magna aliqua.</a:t>
              </a:r>
            </a:p>
          </p:txBody>
        </p:sp>
        <p:sp>
          <p:nvSpPr>
            <p:cNvPr id="20" name="TextBox 20"/>
            <p:cNvSpPr txBox="1"/>
            <p:nvPr/>
          </p:nvSpPr>
          <p:spPr>
            <a:xfrm>
              <a:off x="1865641" y="7915025"/>
              <a:ext cx="730072" cy="365125"/>
            </a:xfrm>
            <a:prstGeom prst="rect">
              <a:avLst/>
            </a:prstGeom>
          </p:spPr>
          <p:txBody>
            <a:bodyPr lIns="0" tIns="0" rIns="0" bIns="0" rtlCol="0" anchor="t">
              <a:spAutoFit/>
            </a:bodyPr>
            <a:lstStyle/>
            <a:p>
              <a:pPr algn="ctr">
                <a:lnSpc>
                  <a:spcPts val="2749"/>
                </a:lnSpc>
              </a:pPr>
              <a:r>
                <a:rPr lang="en-US" sz="2499" b="1">
                  <a:solidFill>
                    <a:srgbClr val="FFFFFF"/>
                  </a:solidFill>
                  <a:latin typeface="All Round Gothic 2 Light"/>
                  <a:ea typeface="All Round Gothic 2 Light"/>
                  <a:cs typeface="All Round Gothic 2 Light"/>
                  <a:sym typeface="All Round Gothic 2 Light"/>
                </a:rPr>
                <a:t>02</a:t>
              </a:r>
            </a:p>
          </p:txBody>
        </p:sp>
        <p:sp>
          <p:nvSpPr>
            <p:cNvPr id="21" name="TextBox 21"/>
            <p:cNvSpPr txBox="1"/>
            <p:nvPr/>
          </p:nvSpPr>
          <p:spPr>
            <a:xfrm>
              <a:off x="3386288" y="7441268"/>
              <a:ext cx="2397087" cy="349391"/>
            </a:xfrm>
            <a:prstGeom prst="rect">
              <a:avLst/>
            </a:prstGeom>
          </p:spPr>
          <p:txBody>
            <a:bodyPr lIns="0" tIns="0" rIns="0" bIns="0" rtlCol="0" anchor="t">
              <a:spAutoFit/>
            </a:bodyPr>
            <a:lstStyle/>
            <a:p>
              <a:pPr algn="l">
                <a:lnSpc>
                  <a:spcPts val="2749"/>
                </a:lnSpc>
              </a:pPr>
              <a:r>
                <a:rPr lang="en-US" sz="2499" b="1" dirty="0">
                  <a:solidFill>
                    <a:srgbClr val="000000"/>
                  </a:solidFill>
                  <a:latin typeface="Poppins" panose="00000500000000000000" pitchFamily="2" charset="0"/>
                  <a:ea typeface="All Round Gothic 2 Light"/>
                  <a:cs typeface="Poppins" panose="00000500000000000000" pitchFamily="2" charset="0"/>
                  <a:sym typeface="All Round Gothic 2 Light"/>
                </a:rPr>
                <a:t>TÓPICO 2</a:t>
              </a:r>
            </a:p>
          </p:txBody>
        </p:sp>
      </p:grpSp>
      <p:sp>
        <p:nvSpPr>
          <p:cNvPr id="22" name="Freeform 22"/>
          <p:cNvSpPr/>
          <p:nvPr/>
        </p:nvSpPr>
        <p:spPr>
          <a:xfrm rot="-5471506">
            <a:off x="153594" y="8809995"/>
            <a:ext cx="565453" cy="1492993"/>
          </a:xfrm>
          <a:custGeom>
            <a:avLst/>
            <a:gdLst/>
            <a:ahLst/>
            <a:cxnLst/>
            <a:rect l="l" t="t" r="r" b="b"/>
            <a:pathLst>
              <a:path w="565453" h="1492993">
                <a:moveTo>
                  <a:pt x="0" y="0"/>
                </a:moveTo>
                <a:lnTo>
                  <a:pt x="565452" y="0"/>
                </a:lnTo>
                <a:lnTo>
                  <a:pt x="565452" y="1492993"/>
                </a:lnTo>
                <a:lnTo>
                  <a:pt x="0" y="14929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3" name="Freeform 23"/>
          <p:cNvSpPr/>
          <p:nvPr/>
        </p:nvSpPr>
        <p:spPr>
          <a:xfrm>
            <a:off x="349396" y="384494"/>
            <a:ext cx="2219042" cy="951414"/>
          </a:xfrm>
          <a:custGeom>
            <a:avLst/>
            <a:gdLst/>
            <a:ahLst/>
            <a:cxnLst/>
            <a:rect l="l" t="t" r="r" b="b"/>
            <a:pathLst>
              <a:path w="2219042" h="951414">
                <a:moveTo>
                  <a:pt x="0" y="0"/>
                </a:moveTo>
                <a:lnTo>
                  <a:pt x="2219041" y="0"/>
                </a:lnTo>
                <a:lnTo>
                  <a:pt x="2219041" y="951414"/>
                </a:lnTo>
                <a:lnTo>
                  <a:pt x="0" y="951414"/>
                </a:lnTo>
                <a:lnTo>
                  <a:pt x="0" y="0"/>
                </a:lnTo>
                <a:close/>
              </a:path>
            </a:pathLst>
          </a:custGeom>
          <a:blipFill>
            <a:blip r:embed="rId6"/>
            <a:stretch>
              <a:fillRect/>
            </a:stretch>
          </a:blipFill>
        </p:spPr>
      </p:sp>
      <p:sp>
        <p:nvSpPr>
          <p:cNvPr id="24" name="Freeform 24"/>
          <p:cNvSpPr/>
          <p:nvPr/>
        </p:nvSpPr>
        <p:spPr>
          <a:xfrm>
            <a:off x="668511" y="399942"/>
            <a:ext cx="440340" cy="520559"/>
          </a:xfrm>
          <a:custGeom>
            <a:avLst/>
            <a:gdLst/>
            <a:ahLst/>
            <a:cxnLst/>
            <a:rect l="l" t="t" r="r" b="b"/>
            <a:pathLst>
              <a:path w="440340" h="520559">
                <a:moveTo>
                  <a:pt x="0" y="0"/>
                </a:moveTo>
                <a:lnTo>
                  <a:pt x="440340" y="0"/>
                </a:lnTo>
                <a:lnTo>
                  <a:pt x="440340" y="520559"/>
                </a:lnTo>
                <a:lnTo>
                  <a:pt x="0" y="520559"/>
                </a:lnTo>
                <a:lnTo>
                  <a:pt x="0" y="0"/>
                </a:lnTo>
                <a:close/>
              </a:path>
            </a:pathLst>
          </a:custGeom>
          <a:blipFill>
            <a:blip r:embed="rId7"/>
            <a:stretch>
              <a:fillRect l="-77058" t="-6063" r="-349450" b="-84890"/>
            </a:stretch>
          </a:blipFill>
        </p:spPr>
      </p:sp>
      <p:sp>
        <p:nvSpPr>
          <p:cNvPr id="25" name="Freeform 25"/>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8"/>
            <a:stretch>
              <a:fillRect b="-29903"/>
            </a:stretch>
          </a:blipFill>
        </p:spPr>
      </p:sp>
      <p:sp>
        <p:nvSpPr>
          <p:cNvPr id="26" name="TextBox 12">
            <a:extLst>
              <a:ext uri="{FF2B5EF4-FFF2-40B4-BE49-F238E27FC236}">
                <a16:creationId xmlns:a16="http://schemas.microsoft.com/office/drawing/2014/main" id="{BE8FDF84-407C-AEE8-3431-012F3FF2C6C1}"/>
              </a:ext>
            </a:extLst>
          </p:cNvPr>
          <p:cNvSpPr txBox="1"/>
          <p:nvPr/>
        </p:nvSpPr>
        <p:spPr>
          <a:xfrm>
            <a:off x="9601200" y="1700834"/>
            <a:ext cx="4311423" cy="1298059"/>
          </a:xfrm>
          <a:prstGeom prst="rect">
            <a:avLst/>
          </a:prstGeom>
        </p:spPr>
        <p:txBody>
          <a:bodyPr lIns="0" tIns="0" rIns="0" bIns="0" rtlCol="0" anchor="t">
            <a:spAutoFit/>
          </a:bodyPr>
          <a:lstStyle/>
          <a:p>
            <a:pPr algn="l">
              <a:lnSpc>
                <a:spcPts val="10058"/>
              </a:lnSpc>
            </a:pPr>
            <a:r>
              <a:rPr lang="en-US" sz="9227" b="1" dirty="0" err="1">
                <a:solidFill>
                  <a:schemeClr val="accent3">
                    <a:lumMod val="75000"/>
                  </a:schemeClr>
                </a:solidFill>
                <a:latin typeface="Montserrat Heavy"/>
                <a:ea typeface="Montserrat Heavy"/>
                <a:cs typeface="Montserrat Heavy"/>
                <a:sym typeface="Montserrat Heavy"/>
              </a:rPr>
              <a:t>Título</a:t>
            </a:r>
            <a:r>
              <a:rPr lang="en-US" sz="9227" b="1" dirty="0">
                <a:solidFill>
                  <a:schemeClr val="accent3">
                    <a:lumMod val="75000"/>
                  </a:schemeClr>
                </a:solidFill>
                <a:latin typeface="Montserrat Heavy"/>
                <a:ea typeface="Montserrat Heavy"/>
                <a:cs typeface="Montserrat Heavy"/>
                <a:sym typeface="Montserrat Heavy"/>
              </a:rPr>
              <a:t> </a:t>
            </a:r>
          </a:p>
        </p:txBody>
      </p:sp>
      <p:sp>
        <p:nvSpPr>
          <p:cNvPr id="27" name="TextBox 13">
            <a:extLst>
              <a:ext uri="{FF2B5EF4-FFF2-40B4-BE49-F238E27FC236}">
                <a16:creationId xmlns:a16="http://schemas.microsoft.com/office/drawing/2014/main" id="{B3A33CAD-E469-C2E4-E03E-BB907BE60A6C}"/>
              </a:ext>
            </a:extLst>
          </p:cNvPr>
          <p:cNvSpPr txBox="1"/>
          <p:nvPr/>
        </p:nvSpPr>
        <p:spPr>
          <a:xfrm>
            <a:off x="9644490" y="2750604"/>
            <a:ext cx="8950694" cy="1295226"/>
          </a:xfrm>
          <a:prstGeom prst="rect">
            <a:avLst/>
          </a:prstGeom>
        </p:spPr>
        <p:txBody>
          <a:bodyPr wrap="square" lIns="0" tIns="0" rIns="0" bIns="0" rtlCol="0" anchor="t">
            <a:spAutoFit/>
          </a:bodyPr>
          <a:lstStyle/>
          <a:p>
            <a:pPr algn="l">
              <a:lnSpc>
                <a:spcPts val="10058"/>
              </a:lnSpc>
            </a:pPr>
            <a:r>
              <a:rPr lang="en-US" sz="9227" b="1" dirty="0">
                <a:solidFill>
                  <a:schemeClr val="accent3">
                    <a:lumMod val="75000"/>
                  </a:schemeClr>
                </a:solidFill>
                <a:latin typeface="Montserrat Medium"/>
                <a:ea typeface="Montserrat Medium"/>
                <a:cs typeface="Montserrat Medium"/>
                <a:sym typeface="Montserrat Medium"/>
              </a:rPr>
              <a:t>(</a:t>
            </a:r>
            <a:r>
              <a:rPr lang="en-US" sz="9227" b="1" dirty="0" err="1">
                <a:solidFill>
                  <a:schemeClr val="accent3">
                    <a:lumMod val="75000"/>
                  </a:schemeClr>
                </a:solidFill>
                <a:latin typeface="Montserrat Medium"/>
                <a:ea typeface="Montserrat Medium"/>
                <a:cs typeface="Montserrat Medium"/>
                <a:sym typeface="Montserrat Medium"/>
              </a:rPr>
              <a:t>ou</a:t>
            </a:r>
            <a:r>
              <a:rPr lang="en-US" sz="9227" b="1" dirty="0">
                <a:solidFill>
                  <a:schemeClr val="accent3">
                    <a:lumMod val="75000"/>
                  </a:schemeClr>
                </a:solidFill>
                <a:latin typeface="Montserrat Medium"/>
                <a:ea typeface="Montserrat Medium"/>
                <a:cs typeface="Montserrat Medium"/>
                <a:sym typeface="Montserrat Medium"/>
              </a:rPr>
              <a:t> highlight)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121"/>
            </a:stretch>
          </a:blipFill>
        </p:spPr>
      </p:sp>
      <p:grpSp>
        <p:nvGrpSpPr>
          <p:cNvPr id="3" name="Group 3"/>
          <p:cNvGrpSpPr/>
          <p:nvPr/>
        </p:nvGrpSpPr>
        <p:grpSpPr>
          <a:xfrm>
            <a:off x="1649715" y="4103293"/>
            <a:ext cx="6800582" cy="4684242"/>
            <a:chOff x="0" y="0"/>
            <a:chExt cx="1791100" cy="1233710"/>
          </a:xfrm>
        </p:grpSpPr>
        <p:sp>
          <p:nvSpPr>
            <p:cNvPr id="4" name="Freeform 4"/>
            <p:cNvSpPr/>
            <p:nvPr/>
          </p:nvSpPr>
          <p:spPr>
            <a:xfrm>
              <a:off x="0" y="0"/>
              <a:ext cx="1791100" cy="1233710"/>
            </a:xfrm>
            <a:custGeom>
              <a:avLst/>
              <a:gdLst/>
              <a:ahLst/>
              <a:cxnLst/>
              <a:rect l="l" t="t" r="r" b="b"/>
              <a:pathLst>
                <a:path w="1791100" h="1233710">
                  <a:moveTo>
                    <a:pt x="39845" y="0"/>
                  </a:moveTo>
                  <a:lnTo>
                    <a:pt x="1751255" y="0"/>
                  </a:lnTo>
                  <a:cubicBezTo>
                    <a:pt x="1773261" y="0"/>
                    <a:pt x="1791100" y="17839"/>
                    <a:pt x="1791100" y="39845"/>
                  </a:cubicBezTo>
                  <a:lnTo>
                    <a:pt x="1791100" y="1193865"/>
                  </a:lnTo>
                  <a:cubicBezTo>
                    <a:pt x="1791100" y="1204433"/>
                    <a:pt x="1786902" y="1214567"/>
                    <a:pt x="1779430" y="1222040"/>
                  </a:cubicBezTo>
                  <a:cubicBezTo>
                    <a:pt x="1771957" y="1229512"/>
                    <a:pt x="1761822" y="1233710"/>
                    <a:pt x="1751255" y="1233710"/>
                  </a:cubicBezTo>
                  <a:lnTo>
                    <a:pt x="39845" y="1233710"/>
                  </a:lnTo>
                  <a:cubicBezTo>
                    <a:pt x="17839" y="1233710"/>
                    <a:pt x="0" y="1215871"/>
                    <a:pt x="0" y="1193865"/>
                  </a:cubicBezTo>
                  <a:lnTo>
                    <a:pt x="0" y="39845"/>
                  </a:lnTo>
                  <a:cubicBezTo>
                    <a:pt x="0" y="17839"/>
                    <a:pt x="17839" y="0"/>
                    <a:pt x="39845" y="0"/>
                  </a:cubicBezTo>
                  <a:close/>
                </a:path>
              </a:pathLst>
            </a:custGeom>
            <a:solidFill>
              <a:srgbClr val="FFFFFF"/>
            </a:solidFill>
          </p:spPr>
        </p:sp>
        <p:sp>
          <p:nvSpPr>
            <p:cNvPr id="5" name="TextBox 5"/>
            <p:cNvSpPr txBox="1"/>
            <p:nvPr/>
          </p:nvSpPr>
          <p:spPr>
            <a:xfrm>
              <a:off x="0" y="9525"/>
              <a:ext cx="1791100" cy="1224185"/>
            </a:xfrm>
            <a:prstGeom prst="rect">
              <a:avLst/>
            </a:prstGeom>
          </p:spPr>
          <p:txBody>
            <a:bodyPr lIns="50800" tIns="50800" rIns="50800" bIns="50800" rtlCol="0" anchor="ctr"/>
            <a:lstStyle/>
            <a:p>
              <a:pPr algn="ctr">
                <a:lnSpc>
                  <a:spcPts val="2749"/>
                </a:lnSpc>
              </a:pPr>
              <a:endParaRPr/>
            </a:p>
          </p:txBody>
        </p:sp>
      </p:grpSp>
      <p:sp>
        <p:nvSpPr>
          <p:cNvPr id="7" name="TextBox 7"/>
          <p:cNvSpPr txBox="1"/>
          <p:nvPr/>
        </p:nvSpPr>
        <p:spPr>
          <a:xfrm>
            <a:off x="2177940" y="4562591"/>
            <a:ext cx="5810699" cy="1656715"/>
          </a:xfrm>
          <a:prstGeom prst="rect">
            <a:avLst/>
          </a:prstGeom>
        </p:spPr>
        <p:txBody>
          <a:bodyPr lIns="0" tIns="0" rIns="0" bIns="0" rtlCol="0" anchor="t">
            <a:spAutoFit/>
          </a:bodyPr>
          <a:lstStyle/>
          <a:p>
            <a:pPr algn="l">
              <a:lnSpc>
                <a:spcPts val="2660"/>
              </a:lnSpc>
            </a:pPr>
            <a:r>
              <a:rPr lang="en-US" sz="1900">
                <a:solidFill>
                  <a:srgbClr val="737373"/>
                </a:solidFill>
                <a:latin typeface="Inter"/>
                <a:ea typeface="Inter"/>
                <a:cs typeface="Inter"/>
                <a:sym typeface="Inter"/>
              </a:rPr>
              <a:t>Lorem ipsum dolor sit amet, consectetur adipiscing elit, sed do eiusmod tempor incididunt ut labore et dolore magna aliqua. Ut enim ad minim veniam, quis nostrud exercitation ullamco laboris nisi ut aliquip ex ea commodo consequat.</a:t>
            </a:r>
          </a:p>
        </p:txBody>
      </p:sp>
      <p:sp>
        <p:nvSpPr>
          <p:cNvPr id="8" name="TextBox 8"/>
          <p:cNvSpPr txBox="1"/>
          <p:nvPr/>
        </p:nvSpPr>
        <p:spPr>
          <a:xfrm>
            <a:off x="2177940" y="6670956"/>
            <a:ext cx="5810699" cy="1656715"/>
          </a:xfrm>
          <a:prstGeom prst="rect">
            <a:avLst/>
          </a:prstGeom>
        </p:spPr>
        <p:txBody>
          <a:bodyPr lIns="0" tIns="0" rIns="0" bIns="0" rtlCol="0" anchor="t">
            <a:spAutoFit/>
          </a:bodyPr>
          <a:lstStyle/>
          <a:p>
            <a:pPr algn="l">
              <a:lnSpc>
                <a:spcPts val="2660"/>
              </a:lnSpc>
            </a:pPr>
            <a:r>
              <a:rPr lang="en-US" sz="1900">
                <a:solidFill>
                  <a:srgbClr val="737373"/>
                </a:solidFill>
                <a:latin typeface="Inter"/>
                <a:ea typeface="Inter"/>
                <a:cs typeface="Inter"/>
                <a:sym typeface="Inter"/>
              </a:rPr>
              <a:t>Lorem ipsum dolor sit amet, consectetur adipiscing elit, sed do eiusmod tempor incididunt ut labore et dolore magna aliqua. Ut enim ad minim veniam, quis nostrud exercitation ullamco laboris nisi ut aliquip ex ea commodo consequat.</a:t>
            </a:r>
          </a:p>
        </p:txBody>
      </p:sp>
      <p:grpSp>
        <p:nvGrpSpPr>
          <p:cNvPr id="9" name="Group 9"/>
          <p:cNvGrpSpPr/>
          <p:nvPr/>
        </p:nvGrpSpPr>
        <p:grpSpPr>
          <a:xfrm>
            <a:off x="16290753" y="454637"/>
            <a:ext cx="1426518" cy="574063"/>
            <a:chOff x="0" y="0"/>
            <a:chExt cx="812800" cy="327089"/>
          </a:xfrm>
        </p:grpSpPr>
        <p:sp>
          <p:nvSpPr>
            <p:cNvPr id="10" name="Freeform 10"/>
            <p:cNvSpPr/>
            <p:nvPr/>
          </p:nvSpPr>
          <p:spPr>
            <a:xfrm>
              <a:off x="0" y="0"/>
              <a:ext cx="812800" cy="327089"/>
            </a:xfrm>
            <a:custGeom>
              <a:avLst/>
              <a:gdLst/>
              <a:ahLst/>
              <a:cxnLst/>
              <a:rect l="l" t="t" r="r" b="b"/>
              <a:pathLst>
                <a:path w="812800" h="327089">
                  <a:moveTo>
                    <a:pt x="406400" y="0"/>
                  </a:moveTo>
                  <a:cubicBezTo>
                    <a:pt x="181951" y="0"/>
                    <a:pt x="0" y="73221"/>
                    <a:pt x="0" y="163545"/>
                  </a:cubicBezTo>
                  <a:cubicBezTo>
                    <a:pt x="0" y="253868"/>
                    <a:pt x="181951" y="327089"/>
                    <a:pt x="406400" y="327089"/>
                  </a:cubicBezTo>
                  <a:cubicBezTo>
                    <a:pt x="630849" y="327089"/>
                    <a:pt x="812800" y="253868"/>
                    <a:pt x="812800" y="163545"/>
                  </a:cubicBezTo>
                  <a:cubicBezTo>
                    <a:pt x="812800" y="73221"/>
                    <a:pt x="630849" y="0"/>
                    <a:pt x="406400" y="0"/>
                  </a:cubicBezTo>
                  <a:close/>
                </a:path>
              </a:pathLst>
            </a:custGeom>
            <a:ln w="19050" cap="sq">
              <a:solidFill>
                <a:srgbClr val="1F331C"/>
              </a:solidFill>
              <a:prstDash val="solid"/>
              <a:miter/>
            </a:ln>
          </p:spPr>
        </p:sp>
        <p:sp>
          <p:nvSpPr>
            <p:cNvPr id="11" name="TextBox 11"/>
            <p:cNvSpPr txBox="1"/>
            <p:nvPr/>
          </p:nvSpPr>
          <p:spPr>
            <a:xfrm>
              <a:off x="76200" y="40190"/>
              <a:ext cx="660400" cy="256235"/>
            </a:xfrm>
            <a:prstGeom prst="rect">
              <a:avLst/>
            </a:prstGeom>
          </p:spPr>
          <p:txBody>
            <a:bodyPr lIns="50800" tIns="50800" rIns="50800" bIns="50800" rtlCol="0" anchor="ctr"/>
            <a:lstStyle/>
            <a:p>
              <a:pPr algn="ctr">
                <a:lnSpc>
                  <a:spcPts val="2749"/>
                </a:lnSpc>
              </a:pPr>
              <a:endParaRPr/>
            </a:p>
          </p:txBody>
        </p:sp>
      </p:grpSp>
      <p:sp>
        <p:nvSpPr>
          <p:cNvPr id="12" name="TextBox 12"/>
          <p:cNvSpPr txBox="1"/>
          <p:nvPr/>
        </p:nvSpPr>
        <p:spPr>
          <a:xfrm>
            <a:off x="16214553" y="569521"/>
            <a:ext cx="1295966" cy="306195"/>
          </a:xfrm>
          <a:prstGeom prst="rect">
            <a:avLst/>
          </a:prstGeom>
        </p:spPr>
        <p:txBody>
          <a:bodyPr lIns="0" tIns="0" rIns="0" bIns="0" rtlCol="0" anchor="t">
            <a:spAutoFit/>
          </a:bodyPr>
          <a:lstStyle/>
          <a:p>
            <a:pPr algn="r">
              <a:lnSpc>
                <a:spcPts val="2549"/>
              </a:lnSpc>
            </a:pPr>
            <a:r>
              <a:rPr lang="en-US" sz="1821">
                <a:solidFill>
                  <a:srgbClr val="1F331C"/>
                </a:solidFill>
                <a:latin typeface="Inter"/>
                <a:ea typeface="Inter"/>
                <a:cs typeface="Inter"/>
                <a:sym typeface="Inter"/>
              </a:rPr>
              <a:t>Page -06</a:t>
            </a:r>
          </a:p>
        </p:txBody>
      </p:sp>
      <p:sp>
        <p:nvSpPr>
          <p:cNvPr id="13" name="Freeform 13"/>
          <p:cNvSpPr/>
          <p:nvPr/>
        </p:nvSpPr>
        <p:spPr>
          <a:xfrm>
            <a:off x="329192" y="399942"/>
            <a:ext cx="2318430" cy="962462"/>
          </a:xfrm>
          <a:custGeom>
            <a:avLst/>
            <a:gdLst/>
            <a:ahLst/>
            <a:cxnLst/>
            <a:rect l="l" t="t" r="r" b="b"/>
            <a:pathLst>
              <a:path w="2318430" h="962462">
                <a:moveTo>
                  <a:pt x="0" y="0"/>
                </a:moveTo>
                <a:lnTo>
                  <a:pt x="2318430" y="0"/>
                </a:lnTo>
                <a:lnTo>
                  <a:pt x="2318430" y="962463"/>
                </a:lnTo>
                <a:lnTo>
                  <a:pt x="0" y="962463"/>
                </a:lnTo>
                <a:lnTo>
                  <a:pt x="0" y="0"/>
                </a:lnTo>
                <a:close/>
              </a:path>
            </a:pathLst>
          </a:custGeom>
          <a:blipFill>
            <a:blip r:embed="rId3"/>
            <a:stretch>
              <a:fillRect t="-3279"/>
            </a:stretch>
          </a:blipFill>
        </p:spPr>
      </p:sp>
      <p:sp>
        <p:nvSpPr>
          <p:cNvPr id="14" name="Freeform 14"/>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4"/>
            <a:stretch>
              <a:fillRect b="-29903"/>
            </a:stretch>
          </a:blipFill>
        </p:spPr>
      </p:sp>
      <p:sp>
        <p:nvSpPr>
          <p:cNvPr id="15" name="TextBox 10">
            <a:extLst>
              <a:ext uri="{FF2B5EF4-FFF2-40B4-BE49-F238E27FC236}">
                <a16:creationId xmlns:a16="http://schemas.microsoft.com/office/drawing/2014/main" id="{84C436FD-D844-E4D8-C269-3B2581C959C4}"/>
              </a:ext>
            </a:extLst>
          </p:cNvPr>
          <p:cNvSpPr txBox="1"/>
          <p:nvPr/>
        </p:nvSpPr>
        <p:spPr>
          <a:xfrm>
            <a:off x="774087" y="2014100"/>
            <a:ext cx="5107962" cy="1300490"/>
          </a:xfrm>
          <a:prstGeom prst="rect">
            <a:avLst/>
          </a:prstGeom>
        </p:spPr>
        <p:txBody>
          <a:bodyPr lIns="0" tIns="0" rIns="0" bIns="0" rtlCol="0" anchor="t">
            <a:spAutoFit/>
          </a:bodyPr>
          <a:lstStyle/>
          <a:p>
            <a:pPr algn="ctr">
              <a:lnSpc>
                <a:spcPts val="10058"/>
              </a:lnSpc>
            </a:pPr>
            <a:r>
              <a:rPr lang="en-US" sz="9228" b="1" dirty="0" err="1">
                <a:solidFill>
                  <a:srgbClr val="FEFEFD"/>
                </a:solidFill>
                <a:latin typeface="Montserrat Bold"/>
                <a:ea typeface="Montserrat Bold"/>
                <a:cs typeface="Montserrat Bold"/>
                <a:sym typeface="Montserrat Bold"/>
              </a:rPr>
              <a:t>Título</a:t>
            </a:r>
            <a:r>
              <a:rPr lang="en-US" sz="9228" b="1" dirty="0">
                <a:solidFill>
                  <a:srgbClr val="FEFEFD"/>
                </a:solidFill>
                <a:latin typeface="Montserrat Bold"/>
                <a:ea typeface="Montserrat Bold"/>
                <a:cs typeface="Montserrat Bold"/>
                <a:sym typeface="Montserrat Bold"/>
              </a:rPr>
              <a:t> </a:t>
            </a:r>
          </a:p>
        </p:txBody>
      </p:sp>
      <p:sp>
        <p:nvSpPr>
          <p:cNvPr id="16" name="TextBox 11">
            <a:extLst>
              <a:ext uri="{FF2B5EF4-FFF2-40B4-BE49-F238E27FC236}">
                <a16:creationId xmlns:a16="http://schemas.microsoft.com/office/drawing/2014/main" id="{FF71CD02-AB48-1C69-5A83-BCCF7DCE3388}"/>
              </a:ext>
            </a:extLst>
          </p:cNvPr>
          <p:cNvSpPr txBox="1"/>
          <p:nvPr/>
        </p:nvSpPr>
        <p:spPr>
          <a:xfrm>
            <a:off x="4191000" y="2011786"/>
            <a:ext cx="5353753" cy="1300490"/>
          </a:xfrm>
          <a:prstGeom prst="rect">
            <a:avLst/>
          </a:prstGeom>
        </p:spPr>
        <p:txBody>
          <a:bodyPr lIns="0" tIns="0" rIns="0" bIns="0" rtlCol="0" anchor="t">
            <a:spAutoFit/>
          </a:bodyPr>
          <a:lstStyle/>
          <a:p>
            <a:pPr algn="ctr">
              <a:lnSpc>
                <a:spcPts val="10058"/>
              </a:lnSpc>
            </a:pPr>
            <a:r>
              <a:rPr lang="en-US" sz="9228" b="1" dirty="0">
                <a:solidFill>
                  <a:srgbClr val="FEFEFD"/>
                </a:solidFill>
                <a:latin typeface="Montserrat Medium"/>
                <a:ea typeface="Montserrat Medium"/>
                <a:cs typeface="Montserrat Medium"/>
                <a:sym typeface="Montserrat Medium"/>
              </a:rPr>
              <a:t>Legal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EFEFD"/>
        </a:solidFill>
        <a:effectLst/>
      </p:bgPr>
    </p:bg>
    <p:spTree>
      <p:nvGrpSpPr>
        <p:cNvPr id="1" name=""/>
        <p:cNvGrpSpPr/>
        <p:nvPr/>
      </p:nvGrpSpPr>
      <p:grpSpPr>
        <a:xfrm>
          <a:off x="0" y="0"/>
          <a:ext cx="0" cy="0"/>
          <a:chOff x="0" y="0"/>
          <a:chExt cx="0" cy="0"/>
        </a:xfrm>
      </p:grpSpPr>
      <p:grpSp>
        <p:nvGrpSpPr>
          <p:cNvPr id="35" name="Agrupar 34">
            <a:extLst>
              <a:ext uri="{FF2B5EF4-FFF2-40B4-BE49-F238E27FC236}">
                <a16:creationId xmlns:a16="http://schemas.microsoft.com/office/drawing/2014/main" id="{DE1D2867-51B6-847E-F214-8C66E9531969}"/>
              </a:ext>
            </a:extLst>
          </p:cNvPr>
          <p:cNvGrpSpPr/>
          <p:nvPr/>
        </p:nvGrpSpPr>
        <p:grpSpPr>
          <a:xfrm>
            <a:off x="9623997" y="1743075"/>
            <a:ext cx="7056947" cy="1896495"/>
            <a:chOff x="9623997" y="1743075"/>
            <a:chExt cx="7056947" cy="1896495"/>
          </a:xfrm>
        </p:grpSpPr>
        <p:grpSp>
          <p:nvGrpSpPr>
            <p:cNvPr id="5" name="Group 5"/>
            <p:cNvGrpSpPr/>
            <p:nvPr/>
          </p:nvGrpSpPr>
          <p:grpSpPr>
            <a:xfrm>
              <a:off x="10209130" y="1743075"/>
              <a:ext cx="6471814" cy="1896495"/>
              <a:chOff x="0" y="0"/>
              <a:chExt cx="1725916" cy="505761"/>
            </a:xfrm>
          </p:grpSpPr>
          <p:sp>
            <p:nvSpPr>
              <p:cNvPr id="6" name="Freeform 6"/>
              <p:cNvSpPr/>
              <p:nvPr/>
            </p:nvSpPr>
            <p:spPr>
              <a:xfrm>
                <a:off x="0" y="0"/>
                <a:ext cx="1725916" cy="505761"/>
              </a:xfrm>
              <a:custGeom>
                <a:avLst/>
                <a:gdLst/>
                <a:ahLst/>
                <a:cxnLst/>
                <a:rect l="l" t="t" r="r" b="b"/>
                <a:pathLst>
                  <a:path w="1725916" h="505761">
                    <a:moveTo>
                      <a:pt x="61009" y="0"/>
                    </a:moveTo>
                    <a:lnTo>
                      <a:pt x="1664907" y="0"/>
                    </a:lnTo>
                    <a:cubicBezTo>
                      <a:pt x="1681088" y="0"/>
                      <a:pt x="1696606" y="6428"/>
                      <a:pt x="1708047" y="17869"/>
                    </a:cubicBezTo>
                    <a:cubicBezTo>
                      <a:pt x="1719489" y="29310"/>
                      <a:pt x="1725916" y="44828"/>
                      <a:pt x="1725916" y="61009"/>
                    </a:cubicBezTo>
                    <a:lnTo>
                      <a:pt x="1725916" y="444752"/>
                    </a:lnTo>
                    <a:cubicBezTo>
                      <a:pt x="1725916" y="460933"/>
                      <a:pt x="1719489" y="476451"/>
                      <a:pt x="1708047" y="487892"/>
                    </a:cubicBezTo>
                    <a:cubicBezTo>
                      <a:pt x="1696606" y="499333"/>
                      <a:pt x="1681088" y="505761"/>
                      <a:pt x="1664907" y="505761"/>
                    </a:cubicBezTo>
                    <a:lnTo>
                      <a:pt x="61009" y="505761"/>
                    </a:lnTo>
                    <a:cubicBezTo>
                      <a:pt x="44828" y="505761"/>
                      <a:pt x="29310" y="499333"/>
                      <a:pt x="17869" y="487892"/>
                    </a:cubicBezTo>
                    <a:cubicBezTo>
                      <a:pt x="6428" y="476451"/>
                      <a:pt x="0" y="460933"/>
                      <a:pt x="0" y="444752"/>
                    </a:cubicBezTo>
                    <a:lnTo>
                      <a:pt x="0" y="61009"/>
                    </a:lnTo>
                    <a:cubicBezTo>
                      <a:pt x="0" y="44828"/>
                      <a:pt x="6428" y="29310"/>
                      <a:pt x="17869" y="17869"/>
                    </a:cubicBezTo>
                    <a:cubicBezTo>
                      <a:pt x="29310" y="6428"/>
                      <a:pt x="44828" y="0"/>
                      <a:pt x="61009" y="0"/>
                    </a:cubicBezTo>
                    <a:close/>
                  </a:path>
                </a:pathLst>
              </a:custGeom>
              <a:solidFill>
                <a:srgbClr val="65A53F">
                  <a:alpha val="28627"/>
                </a:srgbClr>
              </a:solidFill>
            </p:spPr>
          </p:sp>
          <p:sp>
            <p:nvSpPr>
              <p:cNvPr id="7" name="TextBox 7"/>
              <p:cNvSpPr txBox="1"/>
              <p:nvPr/>
            </p:nvSpPr>
            <p:spPr>
              <a:xfrm>
                <a:off x="0" y="-95250"/>
                <a:ext cx="1725916" cy="601011"/>
              </a:xfrm>
              <a:prstGeom prst="rect">
                <a:avLst/>
              </a:prstGeom>
            </p:spPr>
            <p:txBody>
              <a:bodyPr lIns="50800" tIns="50800" rIns="50800" bIns="50800" rtlCol="0" anchor="ctr"/>
              <a:lstStyle/>
              <a:p>
                <a:pPr algn="ctr">
                  <a:lnSpc>
                    <a:spcPts val="3562"/>
                  </a:lnSpc>
                </a:pPr>
                <a:endParaRPr/>
              </a:p>
            </p:txBody>
          </p:sp>
        </p:grpSp>
        <p:grpSp>
          <p:nvGrpSpPr>
            <p:cNvPr id="14" name="Group 14"/>
            <p:cNvGrpSpPr/>
            <p:nvPr/>
          </p:nvGrpSpPr>
          <p:grpSpPr>
            <a:xfrm>
              <a:off x="9623997" y="2044518"/>
              <a:ext cx="1170266" cy="1225064"/>
              <a:chOff x="0" y="-34637"/>
              <a:chExt cx="900499" cy="942665"/>
            </a:xfrm>
          </p:grpSpPr>
          <p:sp>
            <p:nvSpPr>
              <p:cNvPr id="15" name="Freeform 15"/>
              <p:cNvSpPr/>
              <p:nvPr/>
            </p:nvSpPr>
            <p:spPr>
              <a:xfrm>
                <a:off x="0" y="0"/>
                <a:ext cx="900499" cy="908028"/>
              </a:xfrm>
              <a:custGeom>
                <a:avLst/>
                <a:gdLst/>
                <a:ahLst/>
                <a:cxnLst/>
                <a:rect l="l" t="t" r="r" b="b"/>
                <a:pathLst>
                  <a:path w="900499" h="908028">
                    <a:moveTo>
                      <a:pt x="450250" y="0"/>
                    </a:moveTo>
                    <a:cubicBezTo>
                      <a:pt x="201584" y="0"/>
                      <a:pt x="0" y="203269"/>
                      <a:pt x="0" y="454014"/>
                    </a:cubicBezTo>
                    <a:cubicBezTo>
                      <a:pt x="0" y="704759"/>
                      <a:pt x="201584" y="908028"/>
                      <a:pt x="450250" y="908028"/>
                    </a:cubicBezTo>
                    <a:cubicBezTo>
                      <a:pt x="698916" y="908028"/>
                      <a:pt x="900499" y="704759"/>
                      <a:pt x="900499" y="454014"/>
                    </a:cubicBezTo>
                    <a:cubicBezTo>
                      <a:pt x="900499" y="203269"/>
                      <a:pt x="698916" y="0"/>
                      <a:pt x="450250" y="0"/>
                    </a:cubicBezTo>
                    <a:close/>
                  </a:path>
                </a:pathLst>
              </a:custGeom>
              <a:solidFill>
                <a:srgbClr val="65A53F"/>
              </a:solidFill>
            </p:spPr>
          </p:sp>
          <p:sp>
            <p:nvSpPr>
              <p:cNvPr id="16" name="TextBox 16"/>
              <p:cNvSpPr txBox="1"/>
              <p:nvPr/>
            </p:nvSpPr>
            <p:spPr>
              <a:xfrm>
                <a:off x="84422" y="-34637"/>
                <a:ext cx="731656" cy="918748"/>
              </a:xfrm>
              <a:prstGeom prst="rect">
                <a:avLst/>
              </a:prstGeom>
            </p:spPr>
            <p:txBody>
              <a:bodyPr lIns="50800" tIns="50800" rIns="50800" bIns="50800" rtlCol="0" anchor="ctr"/>
              <a:lstStyle/>
              <a:p>
                <a:pPr algn="ctr">
                  <a:lnSpc>
                    <a:spcPts val="5516"/>
                  </a:lnSpc>
                </a:pPr>
                <a:r>
                  <a:rPr lang="en-US" sz="3387" b="1" dirty="0">
                    <a:solidFill>
                      <a:srgbClr val="FFFFFF"/>
                    </a:solidFill>
                    <a:latin typeface="Poppins Bold"/>
                    <a:ea typeface="Poppins Bold"/>
                    <a:cs typeface="Poppins Bold"/>
                    <a:sym typeface="Poppins Bold"/>
                  </a:rPr>
                  <a:t>1</a:t>
                </a:r>
              </a:p>
            </p:txBody>
          </p:sp>
        </p:grpSp>
        <p:sp>
          <p:nvSpPr>
            <p:cNvPr id="21" name="TextBox 21"/>
            <p:cNvSpPr txBox="1"/>
            <p:nvPr/>
          </p:nvSpPr>
          <p:spPr>
            <a:xfrm>
              <a:off x="10953703" y="2645492"/>
              <a:ext cx="5454135" cy="666273"/>
            </a:xfrm>
            <a:prstGeom prst="rect">
              <a:avLst/>
            </a:prstGeom>
          </p:spPr>
          <p:txBody>
            <a:bodyPr lIns="0" tIns="0" rIns="0" bIns="0" rtlCol="0" anchor="t">
              <a:spAutoFit/>
            </a:bodyPr>
            <a:lstStyle/>
            <a:p>
              <a:pPr>
                <a:lnSpc>
                  <a:spcPts val="2660"/>
                </a:lnSpc>
              </a:pPr>
              <a:r>
                <a:rPr lang="en-US" sz="2000" dirty="0">
                  <a:solidFill>
                    <a:schemeClr val="accent3">
                      <a:lumMod val="50000"/>
                    </a:schemeClr>
                  </a:solidFill>
                  <a:latin typeface="Inter"/>
                  <a:ea typeface="Inter"/>
                  <a:cs typeface="Inter"/>
                  <a:sym typeface="Inter"/>
                </a:rPr>
                <a:t>Lorem ipsum dolor sit </a:t>
              </a:r>
              <a:r>
                <a:rPr lang="en-US" sz="2000" dirty="0" err="1">
                  <a:solidFill>
                    <a:schemeClr val="accent3">
                      <a:lumMod val="50000"/>
                    </a:schemeClr>
                  </a:solidFill>
                  <a:latin typeface="Inter"/>
                  <a:ea typeface="Inter"/>
                  <a:cs typeface="Inter"/>
                  <a:sym typeface="Inter"/>
                </a:rPr>
                <a:t>amet</a:t>
              </a:r>
              <a:r>
                <a:rPr lang="en-US" sz="2000" dirty="0">
                  <a:solidFill>
                    <a:schemeClr val="accent3">
                      <a:lumMod val="50000"/>
                    </a:schemeClr>
                  </a:solidFill>
                  <a:latin typeface="Inter"/>
                  <a:ea typeface="Inter"/>
                  <a:cs typeface="Inter"/>
                  <a:sym typeface="Inter"/>
                </a:rPr>
                <a:t>, </a:t>
              </a:r>
              <a:r>
                <a:rPr lang="en-US" sz="2000" dirty="0" err="1">
                  <a:solidFill>
                    <a:schemeClr val="accent3">
                      <a:lumMod val="50000"/>
                    </a:schemeClr>
                  </a:solidFill>
                  <a:latin typeface="Inter"/>
                  <a:ea typeface="Inter"/>
                  <a:cs typeface="Inter"/>
                  <a:sym typeface="Inter"/>
                </a:rPr>
                <a:t>consectetur</a:t>
              </a:r>
              <a:r>
                <a:rPr lang="en-US" sz="2000" dirty="0">
                  <a:solidFill>
                    <a:schemeClr val="accent3">
                      <a:lumMod val="50000"/>
                    </a:schemeClr>
                  </a:solidFill>
                  <a:latin typeface="Inter"/>
                  <a:ea typeface="Inter"/>
                  <a:cs typeface="Inter"/>
                  <a:sym typeface="Inter"/>
                </a:rPr>
                <a:t> </a:t>
              </a:r>
              <a:r>
                <a:rPr lang="en-US" sz="2000" dirty="0" err="1">
                  <a:solidFill>
                    <a:schemeClr val="accent3">
                      <a:lumMod val="50000"/>
                    </a:schemeClr>
                  </a:solidFill>
                  <a:latin typeface="Inter"/>
                  <a:ea typeface="Inter"/>
                  <a:cs typeface="Inter"/>
                  <a:sym typeface="Inter"/>
                </a:rPr>
                <a:t>adipiscing</a:t>
              </a:r>
              <a:r>
                <a:rPr lang="en-US" sz="2000" dirty="0">
                  <a:solidFill>
                    <a:schemeClr val="accent3">
                      <a:lumMod val="50000"/>
                    </a:schemeClr>
                  </a:solidFill>
                  <a:latin typeface="Inter"/>
                  <a:ea typeface="Inter"/>
                  <a:cs typeface="Inter"/>
                  <a:sym typeface="Inter"/>
                </a:rPr>
                <a:t> </a:t>
              </a:r>
              <a:r>
                <a:rPr lang="en-US" sz="2000" dirty="0" err="1">
                  <a:solidFill>
                    <a:schemeClr val="accent3">
                      <a:lumMod val="50000"/>
                    </a:schemeClr>
                  </a:solidFill>
                  <a:latin typeface="Inter"/>
                  <a:ea typeface="Inter"/>
                  <a:cs typeface="Inter"/>
                  <a:sym typeface="Inter"/>
                </a:rPr>
                <a:t>elit</a:t>
              </a:r>
              <a:r>
                <a:rPr lang="en-US" sz="2000" dirty="0">
                  <a:solidFill>
                    <a:schemeClr val="accent3">
                      <a:lumMod val="50000"/>
                    </a:schemeClr>
                  </a:solidFill>
                  <a:latin typeface="Inter"/>
                  <a:ea typeface="Inter"/>
                  <a:cs typeface="Inter"/>
                  <a:sym typeface="Inter"/>
                </a:rPr>
                <a:t>, sed do </a:t>
              </a:r>
              <a:r>
                <a:rPr lang="en-US" sz="2000" dirty="0" err="1">
                  <a:solidFill>
                    <a:schemeClr val="accent3">
                      <a:lumMod val="50000"/>
                    </a:schemeClr>
                  </a:solidFill>
                  <a:latin typeface="Inter"/>
                  <a:ea typeface="Inter"/>
                  <a:cs typeface="Inter"/>
                  <a:sym typeface="Inter"/>
                </a:rPr>
                <a:t>eiusmod</a:t>
              </a:r>
              <a:r>
                <a:rPr lang="en-US" sz="2000" dirty="0">
                  <a:solidFill>
                    <a:schemeClr val="accent3">
                      <a:lumMod val="50000"/>
                    </a:schemeClr>
                  </a:solidFill>
                  <a:latin typeface="Inter"/>
                  <a:ea typeface="Inter"/>
                  <a:cs typeface="Inter"/>
                  <a:sym typeface="Inter"/>
                </a:rPr>
                <a:t> </a:t>
              </a:r>
              <a:r>
                <a:rPr lang="en-US" sz="2000" dirty="0" err="1">
                  <a:solidFill>
                    <a:schemeClr val="accent3">
                      <a:lumMod val="50000"/>
                    </a:schemeClr>
                  </a:solidFill>
                  <a:latin typeface="Inter"/>
                  <a:ea typeface="Inter"/>
                  <a:cs typeface="Inter"/>
                  <a:sym typeface="Inter"/>
                </a:rPr>
                <a:t>tempor</a:t>
              </a:r>
              <a:r>
                <a:rPr lang="en-US" sz="2000" dirty="0">
                  <a:solidFill>
                    <a:schemeClr val="accent3">
                      <a:lumMod val="50000"/>
                    </a:schemeClr>
                  </a:solidFill>
                  <a:latin typeface="Inter"/>
                  <a:ea typeface="Inter"/>
                  <a:cs typeface="Inter"/>
                  <a:sym typeface="Inter"/>
                </a:rPr>
                <a:t>.</a:t>
              </a:r>
            </a:p>
          </p:txBody>
        </p:sp>
        <p:sp>
          <p:nvSpPr>
            <p:cNvPr id="24" name="TextBox 24"/>
            <p:cNvSpPr txBox="1"/>
            <p:nvPr/>
          </p:nvSpPr>
          <p:spPr>
            <a:xfrm>
              <a:off x="10953703" y="2033755"/>
              <a:ext cx="5454135" cy="407099"/>
            </a:xfrm>
            <a:prstGeom prst="rect">
              <a:avLst/>
            </a:prstGeom>
          </p:spPr>
          <p:txBody>
            <a:bodyPr lIns="0" tIns="0" rIns="0" bIns="0" rtlCol="0" anchor="t">
              <a:spAutoFit/>
            </a:bodyPr>
            <a:lstStyle/>
            <a:p>
              <a:pPr algn="l">
                <a:lnSpc>
                  <a:spcPts val="3324"/>
                </a:lnSpc>
              </a:pPr>
              <a:r>
                <a:rPr lang="en-US" sz="2499" b="1" dirty="0">
                  <a:solidFill>
                    <a:srgbClr val="34571F"/>
                  </a:solidFill>
                  <a:latin typeface="Poppins Bold"/>
                  <a:ea typeface="Poppins Bold"/>
                  <a:cs typeface="Poppins Bold"/>
                  <a:sym typeface="Poppins Bold"/>
                </a:rPr>
                <a:t>TÓPICO 1</a:t>
              </a:r>
            </a:p>
          </p:txBody>
        </p:sp>
      </p:grpSp>
      <p:sp>
        <p:nvSpPr>
          <p:cNvPr id="26" name="Freeform 26"/>
          <p:cNvSpPr/>
          <p:nvPr/>
        </p:nvSpPr>
        <p:spPr>
          <a:xfrm>
            <a:off x="-322318" y="-40434"/>
            <a:ext cx="8675096" cy="10327434"/>
          </a:xfrm>
          <a:custGeom>
            <a:avLst/>
            <a:gdLst/>
            <a:ahLst/>
            <a:cxnLst/>
            <a:rect l="l" t="t" r="r" b="b"/>
            <a:pathLst>
              <a:path w="8675096" h="10327434">
                <a:moveTo>
                  <a:pt x="0" y="0"/>
                </a:moveTo>
                <a:lnTo>
                  <a:pt x="8675096" y="0"/>
                </a:lnTo>
                <a:lnTo>
                  <a:pt x="8675096" y="10327434"/>
                </a:lnTo>
                <a:lnTo>
                  <a:pt x="0" y="10327434"/>
                </a:lnTo>
                <a:lnTo>
                  <a:pt x="0" y="0"/>
                </a:lnTo>
                <a:close/>
              </a:path>
            </a:pathLst>
          </a:custGeom>
          <a:blipFill>
            <a:blip r:embed="rId2"/>
            <a:stretch>
              <a:fillRect l="-111576" r="-319"/>
            </a:stretch>
          </a:blipFill>
        </p:spPr>
      </p:sp>
      <p:sp>
        <p:nvSpPr>
          <p:cNvPr id="28" name="Freeform 28"/>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3"/>
            <a:stretch>
              <a:fillRect b="-22691"/>
            </a:stretch>
          </a:blipFill>
        </p:spPr>
      </p:sp>
      <p:sp>
        <p:nvSpPr>
          <p:cNvPr id="29" name="TextBox 10">
            <a:extLst>
              <a:ext uri="{FF2B5EF4-FFF2-40B4-BE49-F238E27FC236}">
                <a16:creationId xmlns:a16="http://schemas.microsoft.com/office/drawing/2014/main" id="{CD0976D0-15C1-59A4-BD34-28C80404E392}"/>
              </a:ext>
            </a:extLst>
          </p:cNvPr>
          <p:cNvSpPr txBox="1"/>
          <p:nvPr/>
        </p:nvSpPr>
        <p:spPr>
          <a:xfrm>
            <a:off x="666047" y="1165764"/>
            <a:ext cx="5107962" cy="1300490"/>
          </a:xfrm>
          <a:prstGeom prst="rect">
            <a:avLst/>
          </a:prstGeom>
        </p:spPr>
        <p:txBody>
          <a:bodyPr lIns="0" tIns="0" rIns="0" bIns="0" rtlCol="0" anchor="t">
            <a:spAutoFit/>
          </a:bodyPr>
          <a:lstStyle/>
          <a:p>
            <a:pPr>
              <a:lnSpc>
                <a:spcPts val="10058"/>
              </a:lnSpc>
            </a:pPr>
            <a:r>
              <a:rPr lang="en-US" sz="9228" b="1" dirty="0" err="1">
                <a:solidFill>
                  <a:srgbClr val="FEFEFD"/>
                </a:solidFill>
                <a:latin typeface="Montserrat Bold"/>
                <a:ea typeface="Montserrat Bold"/>
                <a:cs typeface="Montserrat Bold"/>
                <a:sym typeface="Montserrat Bold"/>
              </a:rPr>
              <a:t>Título</a:t>
            </a:r>
            <a:r>
              <a:rPr lang="en-US" sz="9228" b="1" dirty="0">
                <a:solidFill>
                  <a:srgbClr val="FEFEFD"/>
                </a:solidFill>
                <a:latin typeface="Montserrat Bold"/>
                <a:ea typeface="Montserrat Bold"/>
                <a:cs typeface="Montserrat Bold"/>
                <a:sym typeface="Montserrat Bold"/>
              </a:rPr>
              <a:t> </a:t>
            </a:r>
          </a:p>
        </p:txBody>
      </p:sp>
      <p:sp>
        <p:nvSpPr>
          <p:cNvPr id="30" name="TextBox 11">
            <a:extLst>
              <a:ext uri="{FF2B5EF4-FFF2-40B4-BE49-F238E27FC236}">
                <a16:creationId xmlns:a16="http://schemas.microsoft.com/office/drawing/2014/main" id="{8E58E1DB-1D99-D80D-C8B4-DCB69F6619B3}"/>
              </a:ext>
            </a:extLst>
          </p:cNvPr>
          <p:cNvSpPr txBox="1"/>
          <p:nvPr/>
        </p:nvSpPr>
        <p:spPr>
          <a:xfrm>
            <a:off x="666047" y="2371962"/>
            <a:ext cx="5353753" cy="1300490"/>
          </a:xfrm>
          <a:prstGeom prst="rect">
            <a:avLst/>
          </a:prstGeom>
        </p:spPr>
        <p:txBody>
          <a:bodyPr lIns="0" tIns="0" rIns="0" bIns="0" rtlCol="0" anchor="t">
            <a:spAutoFit/>
          </a:bodyPr>
          <a:lstStyle/>
          <a:p>
            <a:pPr>
              <a:lnSpc>
                <a:spcPts val="10058"/>
              </a:lnSpc>
            </a:pPr>
            <a:r>
              <a:rPr lang="en-US" sz="9228" b="1" dirty="0">
                <a:solidFill>
                  <a:srgbClr val="FEFEFD"/>
                </a:solidFill>
                <a:latin typeface="Montserrat Medium"/>
                <a:ea typeface="Montserrat Medium"/>
                <a:cs typeface="Montserrat Medium"/>
                <a:sym typeface="Montserrat Medium"/>
              </a:rPr>
              <a:t>Legal</a:t>
            </a:r>
          </a:p>
        </p:txBody>
      </p:sp>
      <p:grpSp>
        <p:nvGrpSpPr>
          <p:cNvPr id="34" name="Agrupar 33">
            <a:extLst>
              <a:ext uri="{FF2B5EF4-FFF2-40B4-BE49-F238E27FC236}">
                <a16:creationId xmlns:a16="http://schemas.microsoft.com/office/drawing/2014/main" id="{1609952D-8E5B-4F2A-8D11-6A8C3C97E95C}"/>
              </a:ext>
            </a:extLst>
          </p:cNvPr>
          <p:cNvGrpSpPr/>
          <p:nvPr/>
        </p:nvGrpSpPr>
        <p:grpSpPr>
          <a:xfrm>
            <a:off x="9623997" y="4079400"/>
            <a:ext cx="7056947" cy="1853811"/>
            <a:chOff x="9623997" y="4079400"/>
            <a:chExt cx="7056947" cy="1853811"/>
          </a:xfrm>
        </p:grpSpPr>
        <p:grpSp>
          <p:nvGrpSpPr>
            <p:cNvPr id="2" name="Group 2"/>
            <p:cNvGrpSpPr/>
            <p:nvPr/>
          </p:nvGrpSpPr>
          <p:grpSpPr>
            <a:xfrm>
              <a:off x="10209130" y="4079400"/>
              <a:ext cx="6471814" cy="1853811"/>
              <a:chOff x="0" y="0"/>
              <a:chExt cx="1725916" cy="494378"/>
            </a:xfrm>
          </p:grpSpPr>
          <p:sp>
            <p:nvSpPr>
              <p:cNvPr id="3" name="Freeform 3"/>
              <p:cNvSpPr/>
              <p:nvPr/>
            </p:nvSpPr>
            <p:spPr>
              <a:xfrm>
                <a:off x="0" y="0"/>
                <a:ext cx="1725916" cy="494378"/>
              </a:xfrm>
              <a:custGeom>
                <a:avLst/>
                <a:gdLst/>
                <a:ahLst/>
                <a:cxnLst/>
                <a:rect l="l" t="t" r="r" b="b"/>
                <a:pathLst>
                  <a:path w="1725916" h="494378">
                    <a:moveTo>
                      <a:pt x="61009" y="0"/>
                    </a:moveTo>
                    <a:lnTo>
                      <a:pt x="1664907" y="0"/>
                    </a:lnTo>
                    <a:cubicBezTo>
                      <a:pt x="1681088" y="0"/>
                      <a:pt x="1696606" y="6428"/>
                      <a:pt x="1708047" y="17869"/>
                    </a:cubicBezTo>
                    <a:cubicBezTo>
                      <a:pt x="1719489" y="29310"/>
                      <a:pt x="1725916" y="44828"/>
                      <a:pt x="1725916" y="61009"/>
                    </a:cubicBezTo>
                    <a:lnTo>
                      <a:pt x="1725916" y="433369"/>
                    </a:lnTo>
                    <a:cubicBezTo>
                      <a:pt x="1725916" y="449550"/>
                      <a:pt x="1719489" y="465067"/>
                      <a:pt x="1708047" y="476509"/>
                    </a:cubicBezTo>
                    <a:cubicBezTo>
                      <a:pt x="1696606" y="487950"/>
                      <a:pt x="1681088" y="494378"/>
                      <a:pt x="1664907" y="494378"/>
                    </a:cubicBezTo>
                    <a:lnTo>
                      <a:pt x="61009" y="494378"/>
                    </a:lnTo>
                    <a:cubicBezTo>
                      <a:pt x="44828" y="494378"/>
                      <a:pt x="29310" y="487950"/>
                      <a:pt x="17869" y="476509"/>
                    </a:cubicBezTo>
                    <a:cubicBezTo>
                      <a:pt x="6428" y="465067"/>
                      <a:pt x="0" y="449550"/>
                      <a:pt x="0" y="433369"/>
                    </a:cubicBezTo>
                    <a:lnTo>
                      <a:pt x="0" y="61009"/>
                    </a:lnTo>
                    <a:cubicBezTo>
                      <a:pt x="0" y="44828"/>
                      <a:pt x="6428" y="29310"/>
                      <a:pt x="17869" y="17869"/>
                    </a:cubicBezTo>
                    <a:cubicBezTo>
                      <a:pt x="29310" y="6428"/>
                      <a:pt x="44828" y="0"/>
                      <a:pt x="61009" y="0"/>
                    </a:cubicBezTo>
                    <a:close/>
                  </a:path>
                </a:pathLst>
              </a:custGeom>
              <a:solidFill>
                <a:srgbClr val="65A53F">
                  <a:alpha val="28627"/>
                </a:srgbClr>
              </a:solidFill>
            </p:spPr>
          </p:sp>
          <p:sp>
            <p:nvSpPr>
              <p:cNvPr id="4" name="TextBox 4"/>
              <p:cNvSpPr txBox="1"/>
              <p:nvPr/>
            </p:nvSpPr>
            <p:spPr>
              <a:xfrm>
                <a:off x="0" y="-95250"/>
                <a:ext cx="1725916" cy="589628"/>
              </a:xfrm>
              <a:prstGeom prst="rect">
                <a:avLst/>
              </a:prstGeom>
            </p:spPr>
            <p:txBody>
              <a:bodyPr lIns="50800" tIns="50800" rIns="50800" bIns="50800" rtlCol="0" anchor="ctr"/>
              <a:lstStyle/>
              <a:p>
                <a:pPr algn="ctr">
                  <a:lnSpc>
                    <a:spcPts val="3562"/>
                  </a:lnSpc>
                </a:pPr>
                <a:endParaRPr/>
              </a:p>
            </p:txBody>
          </p:sp>
        </p:grpSp>
        <p:grpSp>
          <p:nvGrpSpPr>
            <p:cNvPr id="11" name="Group 11"/>
            <p:cNvGrpSpPr/>
            <p:nvPr/>
          </p:nvGrpSpPr>
          <p:grpSpPr>
            <a:xfrm>
              <a:off x="9623997" y="4381500"/>
              <a:ext cx="1170266" cy="1203066"/>
              <a:chOff x="0" y="-17709"/>
              <a:chExt cx="900499" cy="925737"/>
            </a:xfrm>
          </p:grpSpPr>
          <p:sp>
            <p:nvSpPr>
              <p:cNvPr id="12" name="Freeform 12"/>
              <p:cNvSpPr/>
              <p:nvPr/>
            </p:nvSpPr>
            <p:spPr>
              <a:xfrm>
                <a:off x="0" y="0"/>
                <a:ext cx="900499" cy="908028"/>
              </a:xfrm>
              <a:custGeom>
                <a:avLst/>
                <a:gdLst/>
                <a:ahLst/>
                <a:cxnLst/>
                <a:rect l="l" t="t" r="r" b="b"/>
                <a:pathLst>
                  <a:path w="900499" h="908028">
                    <a:moveTo>
                      <a:pt x="450250" y="0"/>
                    </a:moveTo>
                    <a:cubicBezTo>
                      <a:pt x="201584" y="0"/>
                      <a:pt x="0" y="203269"/>
                      <a:pt x="0" y="454014"/>
                    </a:cubicBezTo>
                    <a:cubicBezTo>
                      <a:pt x="0" y="704759"/>
                      <a:pt x="201584" y="908028"/>
                      <a:pt x="450250" y="908028"/>
                    </a:cubicBezTo>
                    <a:cubicBezTo>
                      <a:pt x="698916" y="908028"/>
                      <a:pt x="900499" y="704759"/>
                      <a:pt x="900499" y="454014"/>
                    </a:cubicBezTo>
                    <a:cubicBezTo>
                      <a:pt x="900499" y="203269"/>
                      <a:pt x="698916" y="0"/>
                      <a:pt x="450250" y="0"/>
                    </a:cubicBezTo>
                    <a:close/>
                  </a:path>
                </a:pathLst>
              </a:custGeom>
              <a:solidFill>
                <a:srgbClr val="65A53F"/>
              </a:solidFill>
            </p:spPr>
          </p:sp>
          <p:sp>
            <p:nvSpPr>
              <p:cNvPr id="13" name="TextBox 13"/>
              <p:cNvSpPr txBox="1"/>
              <p:nvPr/>
            </p:nvSpPr>
            <p:spPr>
              <a:xfrm>
                <a:off x="84422" y="-17709"/>
                <a:ext cx="731656" cy="918748"/>
              </a:xfrm>
              <a:prstGeom prst="rect">
                <a:avLst/>
              </a:prstGeom>
            </p:spPr>
            <p:txBody>
              <a:bodyPr lIns="50800" tIns="50800" rIns="50800" bIns="50800" rtlCol="0" anchor="ctr"/>
              <a:lstStyle/>
              <a:p>
                <a:pPr algn="ctr">
                  <a:lnSpc>
                    <a:spcPts val="5516"/>
                  </a:lnSpc>
                </a:pPr>
                <a:r>
                  <a:rPr lang="en-US" sz="3387" b="1" dirty="0">
                    <a:solidFill>
                      <a:srgbClr val="FFFFFF"/>
                    </a:solidFill>
                    <a:latin typeface="Poppins Bold"/>
                    <a:ea typeface="Poppins Bold"/>
                    <a:cs typeface="Poppins Bold"/>
                    <a:sym typeface="Poppins Bold"/>
                  </a:rPr>
                  <a:t>2</a:t>
                </a:r>
              </a:p>
            </p:txBody>
          </p:sp>
        </p:grpSp>
        <p:sp>
          <p:nvSpPr>
            <p:cNvPr id="23" name="TextBox 23"/>
            <p:cNvSpPr txBox="1"/>
            <p:nvPr/>
          </p:nvSpPr>
          <p:spPr>
            <a:xfrm>
              <a:off x="10953703" y="4436173"/>
              <a:ext cx="5454135" cy="407099"/>
            </a:xfrm>
            <a:prstGeom prst="rect">
              <a:avLst/>
            </a:prstGeom>
          </p:spPr>
          <p:txBody>
            <a:bodyPr lIns="0" tIns="0" rIns="0" bIns="0" rtlCol="0" anchor="t">
              <a:spAutoFit/>
            </a:bodyPr>
            <a:lstStyle/>
            <a:p>
              <a:pPr algn="l">
                <a:lnSpc>
                  <a:spcPts val="3324"/>
                </a:lnSpc>
              </a:pPr>
              <a:r>
                <a:rPr lang="en-US" sz="2499" b="1" dirty="0">
                  <a:solidFill>
                    <a:srgbClr val="34571F"/>
                  </a:solidFill>
                  <a:latin typeface="Poppins Bold"/>
                  <a:ea typeface="Poppins Bold"/>
                  <a:cs typeface="Poppins Bold"/>
                  <a:sym typeface="Poppins Bold"/>
                </a:rPr>
                <a:t>TÓPICO 2</a:t>
              </a:r>
            </a:p>
          </p:txBody>
        </p:sp>
        <p:sp>
          <p:nvSpPr>
            <p:cNvPr id="31" name="TextBox 21">
              <a:extLst>
                <a:ext uri="{FF2B5EF4-FFF2-40B4-BE49-F238E27FC236}">
                  <a16:creationId xmlns:a16="http://schemas.microsoft.com/office/drawing/2014/main" id="{E8DDF3E0-88B3-A2F2-4D3A-1EE7BF2F699B}"/>
                </a:ext>
              </a:extLst>
            </p:cNvPr>
            <p:cNvSpPr txBox="1"/>
            <p:nvPr/>
          </p:nvSpPr>
          <p:spPr>
            <a:xfrm>
              <a:off x="11010536" y="5023421"/>
              <a:ext cx="5454135" cy="666273"/>
            </a:xfrm>
            <a:prstGeom prst="rect">
              <a:avLst/>
            </a:prstGeom>
          </p:spPr>
          <p:txBody>
            <a:bodyPr lIns="0" tIns="0" rIns="0" bIns="0" rtlCol="0" anchor="t">
              <a:spAutoFit/>
            </a:bodyPr>
            <a:lstStyle/>
            <a:p>
              <a:pPr>
                <a:lnSpc>
                  <a:spcPts val="2660"/>
                </a:lnSpc>
              </a:pPr>
              <a:r>
                <a:rPr lang="en-US" sz="2000" dirty="0">
                  <a:solidFill>
                    <a:schemeClr val="accent3">
                      <a:lumMod val="50000"/>
                    </a:schemeClr>
                  </a:solidFill>
                  <a:latin typeface="Inter"/>
                  <a:ea typeface="Inter"/>
                  <a:cs typeface="Inter"/>
                  <a:sym typeface="Inter"/>
                </a:rPr>
                <a:t>Lorem ipsum dolor sit </a:t>
              </a:r>
              <a:r>
                <a:rPr lang="en-US" sz="2000" dirty="0" err="1">
                  <a:solidFill>
                    <a:schemeClr val="accent3">
                      <a:lumMod val="50000"/>
                    </a:schemeClr>
                  </a:solidFill>
                  <a:latin typeface="Inter"/>
                  <a:ea typeface="Inter"/>
                  <a:cs typeface="Inter"/>
                  <a:sym typeface="Inter"/>
                </a:rPr>
                <a:t>amet</a:t>
              </a:r>
              <a:r>
                <a:rPr lang="en-US" sz="2000" dirty="0">
                  <a:solidFill>
                    <a:schemeClr val="accent3">
                      <a:lumMod val="50000"/>
                    </a:schemeClr>
                  </a:solidFill>
                  <a:latin typeface="Inter"/>
                  <a:ea typeface="Inter"/>
                  <a:cs typeface="Inter"/>
                  <a:sym typeface="Inter"/>
                </a:rPr>
                <a:t>, </a:t>
              </a:r>
              <a:r>
                <a:rPr lang="en-US" sz="2000" dirty="0" err="1">
                  <a:solidFill>
                    <a:schemeClr val="accent3">
                      <a:lumMod val="50000"/>
                    </a:schemeClr>
                  </a:solidFill>
                  <a:latin typeface="Inter"/>
                  <a:ea typeface="Inter"/>
                  <a:cs typeface="Inter"/>
                  <a:sym typeface="Inter"/>
                </a:rPr>
                <a:t>consectetur</a:t>
              </a:r>
              <a:r>
                <a:rPr lang="en-US" sz="2000" dirty="0">
                  <a:solidFill>
                    <a:schemeClr val="accent3">
                      <a:lumMod val="50000"/>
                    </a:schemeClr>
                  </a:solidFill>
                  <a:latin typeface="Inter"/>
                  <a:ea typeface="Inter"/>
                  <a:cs typeface="Inter"/>
                  <a:sym typeface="Inter"/>
                </a:rPr>
                <a:t> </a:t>
              </a:r>
              <a:r>
                <a:rPr lang="en-US" sz="2000" dirty="0" err="1">
                  <a:solidFill>
                    <a:schemeClr val="accent3">
                      <a:lumMod val="50000"/>
                    </a:schemeClr>
                  </a:solidFill>
                  <a:latin typeface="Inter"/>
                  <a:ea typeface="Inter"/>
                  <a:cs typeface="Inter"/>
                  <a:sym typeface="Inter"/>
                </a:rPr>
                <a:t>adipiscing</a:t>
              </a:r>
              <a:r>
                <a:rPr lang="en-US" sz="2000" dirty="0">
                  <a:solidFill>
                    <a:schemeClr val="accent3">
                      <a:lumMod val="50000"/>
                    </a:schemeClr>
                  </a:solidFill>
                  <a:latin typeface="Inter"/>
                  <a:ea typeface="Inter"/>
                  <a:cs typeface="Inter"/>
                  <a:sym typeface="Inter"/>
                </a:rPr>
                <a:t> </a:t>
              </a:r>
              <a:r>
                <a:rPr lang="en-US" sz="2000" dirty="0" err="1">
                  <a:solidFill>
                    <a:schemeClr val="accent3">
                      <a:lumMod val="50000"/>
                    </a:schemeClr>
                  </a:solidFill>
                  <a:latin typeface="Inter"/>
                  <a:ea typeface="Inter"/>
                  <a:cs typeface="Inter"/>
                  <a:sym typeface="Inter"/>
                </a:rPr>
                <a:t>elit</a:t>
              </a:r>
              <a:r>
                <a:rPr lang="en-US" sz="2000" dirty="0">
                  <a:solidFill>
                    <a:schemeClr val="accent3">
                      <a:lumMod val="50000"/>
                    </a:schemeClr>
                  </a:solidFill>
                  <a:latin typeface="Inter"/>
                  <a:ea typeface="Inter"/>
                  <a:cs typeface="Inter"/>
                  <a:sym typeface="Inter"/>
                </a:rPr>
                <a:t>, sed do </a:t>
              </a:r>
              <a:r>
                <a:rPr lang="en-US" sz="2000" dirty="0" err="1">
                  <a:solidFill>
                    <a:schemeClr val="accent3">
                      <a:lumMod val="50000"/>
                    </a:schemeClr>
                  </a:solidFill>
                  <a:latin typeface="Inter"/>
                  <a:ea typeface="Inter"/>
                  <a:cs typeface="Inter"/>
                  <a:sym typeface="Inter"/>
                </a:rPr>
                <a:t>eiusmod</a:t>
              </a:r>
              <a:r>
                <a:rPr lang="en-US" sz="2000" dirty="0">
                  <a:solidFill>
                    <a:schemeClr val="accent3">
                      <a:lumMod val="50000"/>
                    </a:schemeClr>
                  </a:solidFill>
                  <a:latin typeface="Inter"/>
                  <a:ea typeface="Inter"/>
                  <a:cs typeface="Inter"/>
                  <a:sym typeface="Inter"/>
                </a:rPr>
                <a:t> </a:t>
              </a:r>
              <a:r>
                <a:rPr lang="en-US" sz="2000" dirty="0" err="1">
                  <a:solidFill>
                    <a:schemeClr val="accent3">
                      <a:lumMod val="50000"/>
                    </a:schemeClr>
                  </a:solidFill>
                  <a:latin typeface="Inter"/>
                  <a:ea typeface="Inter"/>
                  <a:cs typeface="Inter"/>
                  <a:sym typeface="Inter"/>
                </a:rPr>
                <a:t>tempor</a:t>
              </a:r>
              <a:r>
                <a:rPr lang="en-US" sz="2000" dirty="0">
                  <a:solidFill>
                    <a:schemeClr val="accent3">
                      <a:lumMod val="50000"/>
                    </a:schemeClr>
                  </a:solidFill>
                  <a:latin typeface="Inter"/>
                  <a:ea typeface="Inter"/>
                  <a:cs typeface="Inter"/>
                  <a:sym typeface="Inter"/>
                </a:rPr>
                <a:t>.</a:t>
              </a:r>
            </a:p>
          </p:txBody>
        </p:sp>
      </p:grpSp>
      <p:grpSp>
        <p:nvGrpSpPr>
          <p:cNvPr id="33" name="Agrupar 32">
            <a:extLst>
              <a:ext uri="{FF2B5EF4-FFF2-40B4-BE49-F238E27FC236}">
                <a16:creationId xmlns:a16="http://schemas.microsoft.com/office/drawing/2014/main" id="{068F918A-1B0C-DB8B-298C-A7E6ABF644D0}"/>
              </a:ext>
            </a:extLst>
          </p:cNvPr>
          <p:cNvGrpSpPr/>
          <p:nvPr/>
        </p:nvGrpSpPr>
        <p:grpSpPr>
          <a:xfrm>
            <a:off x="9623997" y="6371361"/>
            <a:ext cx="7056947" cy="1816287"/>
            <a:chOff x="9623997" y="6371361"/>
            <a:chExt cx="7056947" cy="1816287"/>
          </a:xfrm>
        </p:grpSpPr>
        <p:grpSp>
          <p:nvGrpSpPr>
            <p:cNvPr id="8" name="Group 8"/>
            <p:cNvGrpSpPr/>
            <p:nvPr/>
          </p:nvGrpSpPr>
          <p:grpSpPr>
            <a:xfrm>
              <a:off x="10209130" y="6371361"/>
              <a:ext cx="6471814" cy="1816287"/>
              <a:chOff x="0" y="0"/>
              <a:chExt cx="1725916" cy="484371"/>
            </a:xfrm>
          </p:grpSpPr>
          <p:sp>
            <p:nvSpPr>
              <p:cNvPr id="9" name="Freeform 9"/>
              <p:cNvSpPr/>
              <p:nvPr/>
            </p:nvSpPr>
            <p:spPr>
              <a:xfrm>
                <a:off x="0" y="0"/>
                <a:ext cx="1725916" cy="484371"/>
              </a:xfrm>
              <a:custGeom>
                <a:avLst/>
                <a:gdLst/>
                <a:ahLst/>
                <a:cxnLst/>
                <a:rect l="l" t="t" r="r" b="b"/>
                <a:pathLst>
                  <a:path w="1725916" h="484371">
                    <a:moveTo>
                      <a:pt x="61009" y="0"/>
                    </a:moveTo>
                    <a:lnTo>
                      <a:pt x="1664907" y="0"/>
                    </a:lnTo>
                    <a:cubicBezTo>
                      <a:pt x="1681088" y="0"/>
                      <a:pt x="1696606" y="6428"/>
                      <a:pt x="1708047" y="17869"/>
                    </a:cubicBezTo>
                    <a:cubicBezTo>
                      <a:pt x="1719489" y="29310"/>
                      <a:pt x="1725916" y="44828"/>
                      <a:pt x="1725916" y="61009"/>
                    </a:cubicBezTo>
                    <a:lnTo>
                      <a:pt x="1725916" y="423362"/>
                    </a:lnTo>
                    <a:cubicBezTo>
                      <a:pt x="1725916" y="439543"/>
                      <a:pt x="1719489" y="455061"/>
                      <a:pt x="1708047" y="466502"/>
                    </a:cubicBezTo>
                    <a:cubicBezTo>
                      <a:pt x="1696606" y="477943"/>
                      <a:pt x="1681088" y="484371"/>
                      <a:pt x="1664907" y="484371"/>
                    </a:cubicBezTo>
                    <a:lnTo>
                      <a:pt x="61009" y="484371"/>
                    </a:lnTo>
                    <a:cubicBezTo>
                      <a:pt x="44828" y="484371"/>
                      <a:pt x="29310" y="477943"/>
                      <a:pt x="17869" y="466502"/>
                    </a:cubicBezTo>
                    <a:cubicBezTo>
                      <a:pt x="6428" y="455061"/>
                      <a:pt x="0" y="439543"/>
                      <a:pt x="0" y="423362"/>
                    </a:cubicBezTo>
                    <a:lnTo>
                      <a:pt x="0" y="61009"/>
                    </a:lnTo>
                    <a:cubicBezTo>
                      <a:pt x="0" y="44828"/>
                      <a:pt x="6428" y="29310"/>
                      <a:pt x="17869" y="17869"/>
                    </a:cubicBezTo>
                    <a:cubicBezTo>
                      <a:pt x="29310" y="6428"/>
                      <a:pt x="44828" y="0"/>
                      <a:pt x="61009" y="0"/>
                    </a:cubicBezTo>
                    <a:close/>
                  </a:path>
                </a:pathLst>
              </a:custGeom>
              <a:solidFill>
                <a:srgbClr val="65A53F">
                  <a:alpha val="28627"/>
                </a:srgbClr>
              </a:solidFill>
            </p:spPr>
          </p:sp>
          <p:sp>
            <p:nvSpPr>
              <p:cNvPr id="10" name="TextBox 10"/>
              <p:cNvSpPr txBox="1"/>
              <p:nvPr/>
            </p:nvSpPr>
            <p:spPr>
              <a:xfrm>
                <a:off x="0" y="-95250"/>
                <a:ext cx="1725916" cy="579621"/>
              </a:xfrm>
              <a:prstGeom prst="rect">
                <a:avLst/>
              </a:prstGeom>
            </p:spPr>
            <p:txBody>
              <a:bodyPr lIns="50800" tIns="50800" rIns="50800" bIns="50800" rtlCol="0" anchor="ctr"/>
              <a:lstStyle/>
              <a:p>
                <a:pPr algn="ctr">
                  <a:lnSpc>
                    <a:spcPts val="3562"/>
                  </a:lnSpc>
                </a:pPr>
                <a:endParaRPr/>
              </a:p>
            </p:txBody>
          </p:sp>
        </p:grpSp>
        <p:grpSp>
          <p:nvGrpSpPr>
            <p:cNvPr id="17" name="Group 17"/>
            <p:cNvGrpSpPr/>
            <p:nvPr/>
          </p:nvGrpSpPr>
          <p:grpSpPr>
            <a:xfrm>
              <a:off x="9623997" y="6616519"/>
              <a:ext cx="1170266" cy="1241245"/>
              <a:chOff x="0" y="-47088"/>
              <a:chExt cx="900499" cy="955116"/>
            </a:xfrm>
          </p:grpSpPr>
          <p:sp>
            <p:nvSpPr>
              <p:cNvPr id="18" name="Freeform 18"/>
              <p:cNvSpPr/>
              <p:nvPr/>
            </p:nvSpPr>
            <p:spPr>
              <a:xfrm>
                <a:off x="0" y="0"/>
                <a:ext cx="900499" cy="908028"/>
              </a:xfrm>
              <a:custGeom>
                <a:avLst/>
                <a:gdLst/>
                <a:ahLst/>
                <a:cxnLst/>
                <a:rect l="l" t="t" r="r" b="b"/>
                <a:pathLst>
                  <a:path w="900499" h="908028">
                    <a:moveTo>
                      <a:pt x="450250" y="0"/>
                    </a:moveTo>
                    <a:cubicBezTo>
                      <a:pt x="201584" y="0"/>
                      <a:pt x="0" y="203269"/>
                      <a:pt x="0" y="454014"/>
                    </a:cubicBezTo>
                    <a:cubicBezTo>
                      <a:pt x="0" y="704759"/>
                      <a:pt x="201584" y="908028"/>
                      <a:pt x="450250" y="908028"/>
                    </a:cubicBezTo>
                    <a:cubicBezTo>
                      <a:pt x="698916" y="908028"/>
                      <a:pt x="900499" y="704759"/>
                      <a:pt x="900499" y="454014"/>
                    </a:cubicBezTo>
                    <a:cubicBezTo>
                      <a:pt x="900499" y="203269"/>
                      <a:pt x="698916" y="0"/>
                      <a:pt x="450250" y="0"/>
                    </a:cubicBezTo>
                    <a:close/>
                  </a:path>
                </a:pathLst>
              </a:custGeom>
              <a:solidFill>
                <a:srgbClr val="65A53F"/>
              </a:solidFill>
            </p:spPr>
          </p:sp>
          <p:sp>
            <p:nvSpPr>
              <p:cNvPr id="19" name="TextBox 19"/>
              <p:cNvSpPr txBox="1"/>
              <p:nvPr/>
            </p:nvSpPr>
            <p:spPr>
              <a:xfrm>
                <a:off x="84422" y="-47088"/>
                <a:ext cx="731656" cy="918748"/>
              </a:xfrm>
              <a:prstGeom prst="rect">
                <a:avLst/>
              </a:prstGeom>
            </p:spPr>
            <p:txBody>
              <a:bodyPr lIns="50800" tIns="50800" rIns="50800" bIns="50800" rtlCol="0" anchor="ctr"/>
              <a:lstStyle/>
              <a:p>
                <a:pPr algn="ctr">
                  <a:lnSpc>
                    <a:spcPts val="5516"/>
                  </a:lnSpc>
                </a:pPr>
                <a:r>
                  <a:rPr lang="en-US" sz="3387" b="1" dirty="0">
                    <a:solidFill>
                      <a:srgbClr val="FFFFFF"/>
                    </a:solidFill>
                    <a:latin typeface="Poppins Bold"/>
                    <a:ea typeface="Poppins Bold"/>
                    <a:cs typeface="Poppins Bold"/>
                    <a:sym typeface="Poppins Bold"/>
                  </a:rPr>
                  <a:t>3</a:t>
                </a:r>
              </a:p>
            </p:txBody>
          </p:sp>
        </p:grpSp>
        <p:sp>
          <p:nvSpPr>
            <p:cNvPr id="25" name="TextBox 25"/>
            <p:cNvSpPr txBox="1"/>
            <p:nvPr/>
          </p:nvSpPr>
          <p:spPr>
            <a:xfrm>
              <a:off x="10953703" y="6621937"/>
              <a:ext cx="5454135" cy="407099"/>
            </a:xfrm>
            <a:prstGeom prst="rect">
              <a:avLst/>
            </a:prstGeom>
          </p:spPr>
          <p:txBody>
            <a:bodyPr lIns="0" tIns="0" rIns="0" bIns="0" rtlCol="0" anchor="t">
              <a:spAutoFit/>
            </a:bodyPr>
            <a:lstStyle/>
            <a:p>
              <a:pPr algn="l">
                <a:lnSpc>
                  <a:spcPts val="3324"/>
                </a:lnSpc>
              </a:pPr>
              <a:r>
                <a:rPr lang="en-US" sz="2499" b="1" dirty="0">
                  <a:solidFill>
                    <a:srgbClr val="34571F"/>
                  </a:solidFill>
                  <a:latin typeface="Poppins Bold"/>
                  <a:ea typeface="Poppins Bold"/>
                  <a:cs typeface="Poppins Bold"/>
                  <a:sym typeface="Poppins Bold"/>
                </a:rPr>
                <a:t>TÓPICO 3</a:t>
              </a:r>
            </a:p>
          </p:txBody>
        </p:sp>
        <p:sp>
          <p:nvSpPr>
            <p:cNvPr id="32" name="TextBox 21">
              <a:extLst>
                <a:ext uri="{FF2B5EF4-FFF2-40B4-BE49-F238E27FC236}">
                  <a16:creationId xmlns:a16="http://schemas.microsoft.com/office/drawing/2014/main" id="{6B0F6FD6-13F6-86F2-4CB5-FBB438FC73FE}"/>
                </a:ext>
              </a:extLst>
            </p:cNvPr>
            <p:cNvSpPr txBox="1"/>
            <p:nvPr/>
          </p:nvSpPr>
          <p:spPr>
            <a:xfrm>
              <a:off x="10953703" y="7213510"/>
              <a:ext cx="5454135" cy="666273"/>
            </a:xfrm>
            <a:prstGeom prst="rect">
              <a:avLst/>
            </a:prstGeom>
          </p:spPr>
          <p:txBody>
            <a:bodyPr lIns="0" tIns="0" rIns="0" bIns="0" rtlCol="0" anchor="t">
              <a:spAutoFit/>
            </a:bodyPr>
            <a:lstStyle/>
            <a:p>
              <a:pPr>
                <a:lnSpc>
                  <a:spcPts val="2660"/>
                </a:lnSpc>
              </a:pPr>
              <a:r>
                <a:rPr lang="en-US" sz="2000" dirty="0">
                  <a:solidFill>
                    <a:schemeClr val="accent3">
                      <a:lumMod val="50000"/>
                    </a:schemeClr>
                  </a:solidFill>
                  <a:latin typeface="Inter"/>
                  <a:ea typeface="Inter"/>
                  <a:cs typeface="Inter"/>
                  <a:sym typeface="Inter"/>
                </a:rPr>
                <a:t>Lorem ipsum dolor sit </a:t>
              </a:r>
              <a:r>
                <a:rPr lang="en-US" sz="2000" dirty="0" err="1">
                  <a:solidFill>
                    <a:schemeClr val="accent3">
                      <a:lumMod val="50000"/>
                    </a:schemeClr>
                  </a:solidFill>
                  <a:latin typeface="Inter"/>
                  <a:ea typeface="Inter"/>
                  <a:cs typeface="Inter"/>
                  <a:sym typeface="Inter"/>
                </a:rPr>
                <a:t>amet</a:t>
              </a:r>
              <a:r>
                <a:rPr lang="en-US" sz="2000" dirty="0">
                  <a:solidFill>
                    <a:schemeClr val="accent3">
                      <a:lumMod val="50000"/>
                    </a:schemeClr>
                  </a:solidFill>
                  <a:latin typeface="Inter"/>
                  <a:ea typeface="Inter"/>
                  <a:cs typeface="Inter"/>
                  <a:sym typeface="Inter"/>
                </a:rPr>
                <a:t>, </a:t>
              </a:r>
              <a:r>
                <a:rPr lang="en-US" sz="2000" dirty="0" err="1">
                  <a:solidFill>
                    <a:schemeClr val="accent3">
                      <a:lumMod val="50000"/>
                    </a:schemeClr>
                  </a:solidFill>
                  <a:latin typeface="Inter"/>
                  <a:ea typeface="Inter"/>
                  <a:cs typeface="Inter"/>
                  <a:sym typeface="Inter"/>
                </a:rPr>
                <a:t>consectetur</a:t>
              </a:r>
              <a:r>
                <a:rPr lang="en-US" sz="2000" dirty="0">
                  <a:solidFill>
                    <a:schemeClr val="accent3">
                      <a:lumMod val="50000"/>
                    </a:schemeClr>
                  </a:solidFill>
                  <a:latin typeface="Inter"/>
                  <a:ea typeface="Inter"/>
                  <a:cs typeface="Inter"/>
                  <a:sym typeface="Inter"/>
                </a:rPr>
                <a:t> </a:t>
              </a:r>
              <a:r>
                <a:rPr lang="en-US" sz="2000" dirty="0" err="1">
                  <a:solidFill>
                    <a:schemeClr val="accent3">
                      <a:lumMod val="50000"/>
                    </a:schemeClr>
                  </a:solidFill>
                  <a:latin typeface="Inter"/>
                  <a:ea typeface="Inter"/>
                  <a:cs typeface="Inter"/>
                  <a:sym typeface="Inter"/>
                </a:rPr>
                <a:t>adipiscing</a:t>
              </a:r>
              <a:r>
                <a:rPr lang="en-US" sz="2000" dirty="0">
                  <a:solidFill>
                    <a:schemeClr val="accent3">
                      <a:lumMod val="50000"/>
                    </a:schemeClr>
                  </a:solidFill>
                  <a:latin typeface="Inter"/>
                  <a:ea typeface="Inter"/>
                  <a:cs typeface="Inter"/>
                  <a:sym typeface="Inter"/>
                </a:rPr>
                <a:t> </a:t>
              </a:r>
              <a:r>
                <a:rPr lang="en-US" sz="2000" dirty="0" err="1">
                  <a:solidFill>
                    <a:schemeClr val="accent3">
                      <a:lumMod val="50000"/>
                    </a:schemeClr>
                  </a:solidFill>
                  <a:latin typeface="Inter"/>
                  <a:ea typeface="Inter"/>
                  <a:cs typeface="Inter"/>
                  <a:sym typeface="Inter"/>
                </a:rPr>
                <a:t>elit</a:t>
              </a:r>
              <a:r>
                <a:rPr lang="en-US" sz="2000" dirty="0">
                  <a:solidFill>
                    <a:schemeClr val="accent3">
                      <a:lumMod val="50000"/>
                    </a:schemeClr>
                  </a:solidFill>
                  <a:latin typeface="Inter"/>
                  <a:ea typeface="Inter"/>
                  <a:cs typeface="Inter"/>
                  <a:sym typeface="Inter"/>
                </a:rPr>
                <a:t>, sed do </a:t>
              </a:r>
              <a:r>
                <a:rPr lang="en-US" sz="2000" dirty="0" err="1">
                  <a:solidFill>
                    <a:schemeClr val="accent3">
                      <a:lumMod val="50000"/>
                    </a:schemeClr>
                  </a:solidFill>
                  <a:latin typeface="Inter"/>
                  <a:ea typeface="Inter"/>
                  <a:cs typeface="Inter"/>
                  <a:sym typeface="Inter"/>
                </a:rPr>
                <a:t>eiusmod</a:t>
              </a:r>
              <a:r>
                <a:rPr lang="en-US" sz="2000" dirty="0">
                  <a:solidFill>
                    <a:schemeClr val="accent3">
                      <a:lumMod val="50000"/>
                    </a:schemeClr>
                  </a:solidFill>
                  <a:latin typeface="Inter"/>
                  <a:ea typeface="Inter"/>
                  <a:cs typeface="Inter"/>
                  <a:sym typeface="Inter"/>
                </a:rPr>
                <a:t> </a:t>
              </a:r>
              <a:r>
                <a:rPr lang="en-US" sz="2000" dirty="0" err="1">
                  <a:solidFill>
                    <a:schemeClr val="accent3">
                      <a:lumMod val="50000"/>
                    </a:schemeClr>
                  </a:solidFill>
                  <a:latin typeface="Inter"/>
                  <a:ea typeface="Inter"/>
                  <a:cs typeface="Inter"/>
                  <a:sym typeface="Inter"/>
                </a:rPr>
                <a:t>tempor</a:t>
              </a:r>
              <a:r>
                <a:rPr lang="en-US" sz="2000" dirty="0">
                  <a:solidFill>
                    <a:schemeClr val="accent3">
                      <a:lumMod val="50000"/>
                    </a:schemeClr>
                  </a:solidFill>
                  <a:latin typeface="Inter"/>
                  <a:ea typeface="Inter"/>
                  <a:cs typeface="Inter"/>
                  <a:sym typeface="Inter"/>
                </a:rPr>
                <a:t>.</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grpSp>
        <p:nvGrpSpPr>
          <p:cNvPr id="3" name="Group 3"/>
          <p:cNvGrpSpPr/>
          <p:nvPr/>
        </p:nvGrpSpPr>
        <p:grpSpPr>
          <a:xfrm>
            <a:off x="-514350" y="7926183"/>
            <a:ext cx="19318306" cy="3086100"/>
            <a:chOff x="0" y="0"/>
            <a:chExt cx="5087949" cy="812800"/>
          </a:xfrm>
        </p:grpSpPr>
        <p:sp>
          <p:nvSpPr>
            <p:cNvPr id="4" name="Freeform 4"/>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FEFEFD"/>
            </a:solidFill>
          </p:spPr>
        </p:sp>
        <p:sp>
          <p:nvSpPr>
            <p:cNvPr id="5" name="TextBox 5"/>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4564283" y="7926183"/>
            <a:ext cx="19318306" cy="3086100"/>
            <a:chOff x="0" y="0"/>
            <a:chExt cx="5087949" cy="812800"/>
          </a:xfrm>
        </p:grpSpPr>
        <p:sp>
          <p:nvSpPr>
            <p:cNvPr id="7" name="Freeform 7"/>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7D5128"/>
            </a:solidFill>
          </p:spPr>
        </p:sp>
        <p:sp>
          <p:nvSpPr>
            <p:cNvPr id="8" name="TextBox 8"/>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1023842" y="-514350"/>
            <a:ext cx="19318306" cy="3086100"/>
            <a:chOff x="0" y="0"/>
            <a:chExt cx="5087949" cy="812800"/>
          </a:xfrm>
        </p:grpSpPr>
        <p:sp>
          <p:nvSpPr>
            <p:cNvPr id="10" name="Freeform 10"/>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FEFEFD"/>
            </a:solidFill>
          </p:spPr>
        </p:sp>
        <p:sp>
          <p:nvSpPr>
            <p:cNvPr id="11" name="TextBox 11"/>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a:grpSpLocks noChangeAspect="1"/>
          </p:cNvGrpSpPr>
          <p:nvPr/>
        </p:nvGrpSpPr>
        <p:grpSpPr>
          <a:xfrm>
            <a:off x="8635311" y="-759263"/>
            <a:ext cx="12099016" cy="12099016"/>
            <a:chOff x="0" y="0"/>
            <a:chExt cx="14840029" cy="14840029"/>
          </a:xfrm>
        </p:grpSpPr>
        <p:sp>
          <p:nvSpPr>
            <p:cNvPr id="13" name="Freeform 13"/>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7D5128"/>
            </a:solidFill>
          </p:spPr>
        </p:sp>
        <p:sp>
          <p:nvSpPr>
            <p:cNvPr id="14" name="Freeform 14"/>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EFEFD"/>
            </a:solidFill>
          </p:spPr>
        </p:sp>
        <p:sp>
          <p:nvSpPr>
            <p:cNvPr id="15" name="Freeform 15"/>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3"/>
              <a:stretch>
                <a:fillRect l="-24712" r="-24712"/>
              </a:stretch>
            </a:blipFill>
          </p:spPr>
        </p:sp>
      </p:grpSp>
      <p:grpSp>
        <p:nvGrpSpPr>
          <p:cNvPr id="16" name="Group 16"/>
          <p:cNvGrpSpPr/>
          <p:nvPr/>
        </p:nvGrpSpPr>
        <p:grpSpPr>
          <a:xfrm>
            <a:off x="14439940" y="-514350"/>
            <a:ext cx="19318306" cy="3086100"/>
            <a:chOff x="0" y="0"/>
            <a:chExt cx="5087949" cy="812800"/>
          </a:xfrm>
        </p:grpSpPr>
        <p:sp>
          <p:nvSpPr>
            <p:cNvPr id="17" name="Freeform 17"/>
            <p:cNvSpPr/>
            <p:nvPr/>
          </p:nvSpPr>
          <p:spPr>
            <a:xfrm>
              <a:off x="0" y="0"/>
              <a:ext cx="5087949" cy="812800"/>
            </a:xfrm>
            <a:custGeom>
              <a:avLst/>
              <a:gdLst/>
              <a:ahLst/>
              <a:cxnLst/>
              <a:rect l="l" t="t" r="r" b="b"/>
              <a:pathLst>
                <a:path w="5087949" h="812800">
                  <a:moveTo>
                    <a:pt x="0" y="0"/>
                  </a:moveTo>
                  <a:lnTo>
                    <a:pt x="5087949" y="0"/>
                  </a:lnTo>
                  <a:lnTo>
                    <a:pt x="5087949" y="812800"/>
                  </a:lnTo>
                  <a:lnTo>
                    <a:pt x="0" y="812800"/>
                  </a:lnTo>
                  <a:close/>
                </a:path>
              </a:pathLst>
            </a:custGeom>
            <a:solidFill>
              <a:srgbClr val="7D5128"/>
            </a:solidFill>
          </p:spPr>
        </p:sp>
        <p:sp>
          <p:nvSpPr>
            <p:cNvPr id="18" name="TextBox 18"/>
            <p:cNvSpPr txBox="1"/>
            <p:nvPr/>
          </p:nvSpPr>
          <p:spPr>
            <a:xfrm>
              <a:off x="0" y="-38100"/>
              <a:ext cx="5087949" cy="850900"/>
            </a:xfrm>
            <a:prstGeom prst="rect">
              <a:avLst/>
            </a:prstGeom>
          </p:spPr>
          <p:txBody>
            <a:bodyPr lIns="50800" tIns="50800" rIns="50800" bIns="50800" rtlCol="0" anchor="ctr"/>
            <a:lstStyle/>
            <a:p>
              <a:pPr algn="ctr">
                <a:lnSpc>
                  <a:spcPts val="2659"/>
                </a:lnSpc>
                <a:spcBef>
                  <a:spcPct val="0"/>
                </a:spcBef>
              </a:pPr>
              <a:endParaRPr/>
            </a:p>
          </p:txBody>
        </p:sp>
      </p:grpSp>
      <p:sp>
        <p:nvSpPr>
          <p:cNvPr id="19" name="Freeform 19"/>
          <p:cNvSpPr/>
          <p:nvPr/>
        </p:nvSpPr>
        <p:spPr>
          <a:xfrm>
            <a:off x="4862298" y="8077836"/>
            <a:ext cx="4348534" cy="4114800"/>
          </a:xfrm>
          <a:custGeom>
            <a:avLst/>
            <a:gdLst/>
            <a:ahLst/>
            <a:cxnLst/>
            <a:rect l="l" t="t" r="r" b="b"/>
            <a:pathLst>
              <a:path w="4348534" h="4114800">
                <a:moveTo>
                  <a:pt x="0" y="0"/>
                </a:moveTo>
                <a:lnTo>
                  <a:pt x="4348534" y="0"/>
                </a:lnTo>
                <a:lnTo>
                  <a:pt x="434853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Freeform 20"/>
          <p:cNvSpPr/>
          <p:nvPr/>
        </p:nvSpPr>
        <p:spPr>
          <a:xfrm>
            <a:off x="-1975242" y="9129944"/>
            <a:ext cx="4582400" cy="1157056"/>
          </a:xfrm>
          <a:custGeom>
            <a:avLst/>
            <a:gdLst/>
            <a:ahLst/>
            <a:cxnLst/>
            <a:rect l="l" t="t" r="r" b="b"/>
            <a:pathLst>
              <a:path w="4582400" h="1157056">
                <a:moveTo>
                  <a:pt x="0" y="0"/>
                </a:moveTo>
                <a:lnTo>
                  <a:pt x="4582400" y="0"/>
                </a:lnTo>
                <a:lnTo>
                  <a:pt x="4582400" y="1157056"/>
                </a:lnTo>
                <a:lnTo>
                  <a:pt x="0" y="11570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1" name="Freeform 21"/>
          <p:cNvSpPr/>
          <p:nvPr/>
        </p:nvSpPr>
        <p:spPr>
          <a:xfrm>
            <a:off x="0" y="-2816663"/>
            <a:ext cx="4348534" cy="4114800"/>
          </a:xfrm>
          <a:custGeom>
            <a:avLst/>
            <a:gdLst/>
            <a:ahLst/>
            <a:cxnLst/>
            <a:rect l="l" t="t" r="r" b="b"/>
            <a:pathLst>
              <a:path w="4348534" h="4114800">
                <a:moveTo>
                  <a:pt x="0" y="0"/>
                </a:moveTo>
                <a:lnTo>
                  <a:pt x="4348534" y="0"/>
                </a:lnTo>
                <a:lnTo>
                  <a:pt x="434853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TextBox 22"/>
          <p:cNvSpPr txBox="1"/>
          <p:nvPr/>
        </p:nvSpPr>
        <p:spPr>
          <a:xfrm>
            <a:off x="9753600" y="4518575"/>
            <a:ext cx="10385454" cy="1624804"/>
          </a:xfrm>
          <a:prstGeom prst="rect">
            <a:avLst/>
          </a:prstGeom>
        </p:spPr>
        <p:txBody>
          <a:bodyPr wrap="square" lIns="0" tIns="0" rIns="0" bIns="0" rtlCol="0" anchor="t">
            <a:spAutoFit/>
          </a:bodyPr>
          <a:lstStyle/>
          <a:p>
            <a:pPr algn="l">
              <a:lnSpc>
                <a:spcPts val="13515"/>
              </a:lnSpc>
            </a:pPr>
            <a:r>
              <a:rPr lang="en-US" sz="9600" b="1" dirty="0">
                <a:solidFill>
                  <a:srgbClr val="FEFEFD"/>
                </a:solidFill>
                <a:latin typeface="Montserrat Heavy"/>
                <a:ea typeface="Montserrat Heavy"/>
                <a:cs typeface="Montserrat Heavy"/>
                <a:sym typeface="Montserrat Heavy"/>
              </a:rPr>
              <a:t>OBRIGADA!</a:t>
            </a:r>
          </a:p>
        </p:txBody>
      </p:sp>
      <p:sp>
        <p:nvSpPr>
          <p:cNvPr id="24" name="TextBox 24"/>
          <p:cNvSpPr txBox="1"/>
          <p:nvPr/>
        </p:nvSpPr>
        <p:spPr>
          <a:xfrm>
            <a:off x="1584661" y="4566884"/>
            <a:ext cx="5527746" cy="1661993"/>
          </a:xfrm>
          <a:prstGeom prst="rect">
            <a:avLst/>
          </a:prstGeom>
        </p:spPr>
        <p:txBody>
          <a:bodyPr lIns="0" tIns="0" rIns="0" bIns="0" rtlCol="0" anchor="t">
            <a:spAutoFit/>
          </a:bodyPr>
          <a:lstStyle/>
          <a:p>
            <a:pPr algn="l"/>
            <a:r>
              <a:rPr lang="en-US" sz="5400" dirty="0">
                <a:solidFill>
                  <a:srgbClr val="FEFEFD"/>
                </a:solidFill>
                <a:latin typeface="Poppins"/>
                <a:ea typeface="Poppins"/>
                <a:cs typeface="Poppins"/>
                <a:sym typeface="Poppins"/>
              </a:rPr>
              <a:t>VAMOS FAZER MAIS JUNTOS!</a:t>
            </a:r>
          </a:p>
        </p:txBody>
      </p:sp>
      <p:sp>
        <p:nvSpPr>
          <p:cNvPr id="25" name="Freeform 25"/>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8"/>
            <a:stretch>
              <a:fillRect b="-29903"/>
            </a:stretch>
          </a:blipFill>
        </p:spPr>
      </p:sp>
      <p:sp>
        <p:nvSpPr>
          <p:cNvPr id="26" name="Freeform 26"/>
          <p:cNvSpPr/>
          <p:nvPr/>
        </p:nvSpPr>
        <p:spPr>
          <a:xfrm>
            <a:off x="15267835" y="825825"/>
            <a:ext cx="2318430" cy="962462"/>
          </a:xfrm>
          <a:custGeom>
            <a:avLst/>
            <a:gdLst/>
            <a:ahLst/>
            <a:cxnLst/>
            <a:rect l="l" t="t" r="r" b="b"/>
            <a:pathLst>
              <a:path w="2318430" h="962462">
                <a:moveTo>
                  <a:pt x="0" y="0"/>
                </a:moveTo>
                <a:lnTo>
                  <a:pt x="2318430" y="0"/>
                </a:lnTo>
                <a:lnTo>
                  <a:pt x="2318430" y="962462"/>
                </a:lnTo>
                <a:lnTo>
                  <a:pt x="0" y="962462"/>
                </a:lnTo>
                <a:lnTo>
                  <a:pt x="0" y="0"/>
                </a:lnTo>
                <a:close/>
              </a:path>
            </a:pathLst>
          </a:custGeom>
          <a:blipFill>
            <a:blip r:embed="rId9"/>
            <a:stretch>
              <a:fillRect t="-3279"/>
            </a:stretch>
          </a:blipFill>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sp>
      <p:sp>
        <p:nvSpPr>
          <p:cNvPr id="3" name="Freeform 3"/>
          <p:cNvSpPr/>
          <p:nvPr/>
        </p:nvSpPr>
        <p:spPr>
          <a:xfrm rot="5400000" flipH="1" flipV="1">
            <a:off x="6787651" y="-1151933"/>
            <a:ext cx="10880179" cy="12708357"/>
          </a:xfrm>
          <a:custGeom>
            <a:avLst/>
            <a:gdLst/>
            <a:ahLst/>
            <a:cxnLst/>
            <a:rect l="l" t="t" r="r" b="b"/>
            <a:pathLst>
              <a:path w="10880179" h="12708357">
                <a:moveTo>
                  <a:pt x="10880179" y="12708357"/>
                </a:moveTo>
                <a:lnTo>
                  <a:pt x="0" y="12708357"/>
                </a:lnTo>
                <a:lnTo>
                  <a:pt x="0" y="0"/>
                </a:lnTo>
                <a:lnTo>
                  <a:pt x="10880179" y="0"/>
                </a:lnTo>
                <a:lnTo>
                  <a:pt x="10880179" y="12708357"/>
                </a:lnTo>
                <a:close/>
              </a:path>
            </a:pathLst>
          </a:custGeom>
          <a:blipFill>
            <a:blip r:embed="rId3"/>
            <a:stretch>
              <a:fillRect l="-72627" r="-72627"/>
            </a:stretch>
          </a:blipFill>
        </p:spPr>
      </p:sp>
      <p:sp>
        <p:nvSpPr>
          <p:cNvPr id="17" name="TextBox 17"/>
          <p:cNvSpPr txBox="1"/>
          <p:nvPr/>
        </p:nvSpPr>
        <p:spPr>
          <a:xfrm>
            <a:off x="9296399" y="5755895"/>
            <a:ext cx="6443095" cy="356188"/>
          </a:xfrm>
          <a:prstGeom prst="rect">
            <a:avLst/>
          </a:prstGeom>
        </p:spPr>
        <p:txBody>
          <a:bodyPr lIns="0" tIns="0" rIns="0" bIns="0" rtlCol="0" anchor="t">
            <a:spAutoFit/>
          </a:bodyPr>
          <a:lstStyle/>
          <a:p>
            <a:pPr algn="l">
              <a:lnSpc>
                <a:spcPts val="2660"/>
              </a:lnSpc>
            </a:pPr>
            <a:r>
              <a:rPr lang="en-US" sz="3200" dirty="0">
                <a:solidFill>
                  <a:srgbClr val="000000"/>
                </a:solidFill>
                <a:latin typeface="Inter"/>
                <a:ea typeface="Inter"/>
                <a:cs typeface="Inter"/>
                <a:sym typeface="Inter"/>
              </a:rPr>
              <a:t>COFFEE BREAK DE 30 MINUTOS</a:t>
            </a:r>
          </a:p>
        </p:txBody>
      </p:sp>
      <p:sp>
        <p:nvSpPr>
          <p:cNvPr id="21" name="Freeform 21"/>
          <p:cNvSpPr/>
          <p:nvPr/>
        </p:nvSpPr>
        <p:spPr>
          <a:xfrm rot="-5471506">
            <a:off x="1658025" y="8491643"/>
            <a:ext cx="565453" cy="1492993"/>
          </a:xfrm>
          <a:custGeom>
            <a:avLst/>
            <a:gdLst/>
            <a:ahLst/>
            <a:cxnLst/>
            <a:rect l="l" t="t" r="r" b="b"/>
            <a:pathLst>
              <a:path w="565453" h="1492993">
                <a:moveTo>
                  <a:pt x="0" y="0"/>
                </a:moveTo>
                <a:lnTo>
                  <a:pt x="565452" y="0"/>
                </a:lnTo>
                <a:lnTo>
                  <a:pt x="565452" y="1492993"/>
                </a:lnTo>
                <a:lnTo>
                  <a:pt x="0" y="14929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3" name="Freeform 23"/>
          <p:cNvSpPr/>
          <p:nvPr/>
        </p:nvSpPr>
        <p:spPr>
          <a:xfrm>
            <a:off x="329192" y="399942"/>
            <a:ext cx="2318430" cy="962462"/>
          </a:xfrm>
          <a:custGeom>
            <a:avLst/>
            <a:gdLst/>
            <a:ahLst/>
            <a:cxnLst/>
            <a:rect l="l" t="t" r="r" b="b"/>
            <a:pathLst>
              <a:path w="2318430" h="962462">
                <a:moveTo>
                  <a:pt x="0" y="0"/>
                </a:moveTo>
                <a:lnTo>
                  <a:pt x="2318430" y="0"/>
                </a:lnTo>
                <a:lnTo>
                  <a:pt x="2318430" y="962463"/>
                </a:lnTo>
                <a:lnTo>
                  <a:pt x="0" y="962463"/>
                </a:lnTo>
                <a:lnTo>
                  <a:pt x="0" y="0"/>
                </a:lnTo>
                <a:close/>
              </a:path>
            </a:pathLst>
          </a:custGeom>
          <a:blipFill>
            <a:blip r:embed="rId6"/>
            <a:stretch>
              <a:fillRect t="-3279"/>
            </a:stretch>
          </a:blipFill>
        </p:spPr>
      </p:sp>
      <p:sp>
        <p:nvSpPr>
          <p:cNvPr id="24" name="TextBox 12">
            <a:extLst>
              <a:ext uri="{FF2B5EF4-FFF2-40B4-BE49-F238E27FC236}">
                <a16:creationId xmlns:a16="http://schemas.microsoft.com/office/drawing/2014/main" id="{17BD5B92-1723-98F3-4852-D4A4F6DCF33A}"/>
              </a:ext>
            </a:extLst>
          </p:cNvPr>
          <p:cNvSpPr txBox="1"/>
          <p:nvPr/>
        </p:nvSpPr>
        <p:spPr>
          <a:xfrm>
            <a:off x="9296399" y="2133773"/>
            <a:ext cx="7922185" cy="2590453"/>
          </a:xfrm>
          <a:prstGeom prst="rect">
            <a:avLst/>
          </a:prstGeom>
        </p:spPr>
        <p:txBody>
          <a:bodyPr wrap="square" lIns="0" tIns="0" rIns="0" bIns="0" rtlCol="0" anchor="t">
            <a:spAutoFit/>
          </a:bodyPr>
          <a:lstStyle/>
          <a:p>
            <a:pPr algn="l">
              <a:lnSpc>
                <a:spcPts val="10058"/>
              </a:lnSpc>
            </a:pPr>
            <a:r>
              <a:rPr lang="en-US" sz="9227" b="1" dirty="0">
                <a:solidFill>
                  <a:schemeClr val="accent3">
                    <a:lumMod val="75000"/>
                  </a:schemeClr>
                </a:solidFill>
                <a:latin typeface="Montserrat Heavy"/>
                <a:ea typeface="Montserrat Heavy"/>
                <a:cs typeface="Montserrat Heavy"/>
                <a:sym typeface="Montserrat Heavy"/>
              </a:rPr>
              <a:t>Vamos </a:t>
            </a:r>
            <a:r>
              <a:rPr lang="en-US" sz="9227" b="1" dirty="0" err="1">
                <a:solidFill>
                  <a:schemeClr val="accent3">
                    <a:lumMod val="75000"/>
                  </a:schemeClr>
                </a:solidFill>
                <a:latin typeface="Montserrat Heavy"/>
                <a:ea typeface="Montserrat Heavy"/>
                <a:cs typeface="Montserrat Heavy"/>
                <a:sym typeface="Montserrat Heavy"/>
              </a:rPr>
              <a:t>fazer</a:t>
            </a:r>
            <a:r>
              <a:rPr lang="en-US" sz="9227" b="1" dirty="0">
                <a:solidFill>
                  <a:schemeClr val="accent3">
                    <a:lumMod val="75000"/>
                  </a:schemeClr>
                </a:solidFill>
                <a:latin typeface="Montserrat Heavy"/>
                <a:ea typeface="Montserrat Heavy"/>
                <a:cs typeface="Montserrat Heavy"/>
                <a:sym typeface="Montserrat Heavy"/>
              </a:rPr>
              <a:t> </a:t>
            </a:r>
            <a:r>
              <a:rPr lang="en-US" sz="9227" b="1" dirty="0" err="1">
                <a:solidFill>
                  <a:schemeClr val="accent3">
                    <a:lumMod val="75000"/>
                  </a:schemeClr>
                </a:solidFill>
                <a:latin typeface="Montserrat Heavy"/>
                <a:ea typeface="Montserrat Heavy"/>
                <a:cs typeface="Montserrat Heavy"/>
                <a:sym typeface="Montserrat Heavy"/>
              </a:rPr>
              <a:t>uma</a:t>
            </a:r>
            <a:r>
              <a:rPr lang="en-US" sz="9227" b="1" dirty="0">
                <a:solidFill>
                  <a:schemeClr val="accent3">
                    <a:lumMod val="75000"/>
                  </a:schemeClr>
                </a:solidFill>
                <a:latin typeface="Montserrat Heavy"/>
                <a:ea typeface="Montserrat Heavy"/>
                <a:cs typeface="Montserrat Heavy"/>
                <a:sym typeface="Montserrat Heavy"/>
              </a:rPr>
              <a:t> </a:t>
            </a:r>
          </a:p>
        </p:txBody>
      </p:sp>
      <p:sp>
        <p:nvSpPr>
          <p:cNvPr id="25" name="TextBox 13">
            <a:extLst>
              <a:ext uri="{FF2B5EF4-FFF2-40B4-BE49-F238E27FC236}">
                <a16:creationId xmlns:a16="http://schemas.microsoft.com/office/drawing/2014/main" id="{3046D21F-DECB-3201-06B7-C3115D6B441C}"/>
              </a:ext>
            </a:extLst>
          </p:cNvPr>
          <p:cNvSpPr txBox="1"/>
          <p:nvPr/>
        </p:nvSpPr>
        <p:spPr>
          <a:xfrm>
            <a:off x="12469368" y="3428999"/>
            <a:ext cx="5076779" cy="1295226"/>
          </a:xfrm>
          <a:prstGeom prst="rect">
            <a:avLst/>
          </a:prstGeom>
        </p:spPr>
        <p:txBody>
          <a:bodyPr wrap="square" lIns="0" tIns="0" rIns="0" bIns="0" rtlCol="0" anchor="t">
            <a:spAutoFit/>
          </a:bodyPr>
          <a:lstStyle/>
          <a:p>
            <a:pPr algn="l">
              <a:lnSpc>
                <a:spcPts val="10058"/>
              </a:lnSpc>
            </a:pPr>
            <a:r>
              <a:rPr lang="en-US" sz="9227" b="1" dirty="0">
                <a:solidFill>
                  <a:schemeClr val="accent3">
                    <a:lumMod val="75000"/>
                  </a:schemeClr>
                </a:solidFill>
                <a:latin typeface="Montserrat Medium"/>
                <a:ea typeface="Montserrat Medium"/>
                <a:cs typeface="Montserrat Medium"/>
                <a:sym typeface="Montserrat Medium"/>
              </a:rPr>
              <a:t>pausa?</a:t>
            </a:r>
          </a:p>
        </p:txBody>
      </p:sp>
      <p:sp>
        <p:nvSpPr>
          <p:cNvPr id="26" name="Freeform 28">
            <a:extLst>
              <a:ext uri="{FF2B5EF4-FFF2-40B4-BE49-F238E27FC236}">
                <a16:creationId xmlns:a16="http://schemas.microsoft.com/office/drawing/2014/main" id="{4FB1F837-B5F9-140F-BB59-3312DC328A5F}"/>
              </a:ext>
            </a:extLst>
          </p:cNvPr>
          <p:cNvSpPr/>
          <p:nvPr/>
        </p:nvSpPr>
        <p:spPr>
          <a:xfrm>
            <a:off x="15892193" y="8934504"/>
            <a:ext cx="2019090" cy="715406"/>
          </a:xfrm>
          <a:custGeom>
            <a:avLst/>
            <a:gdLst/>
            <a:ahLst/>
            <a:cxnLst/>
            <a:rect l="l" t="t" r="r" b="b"/>
            <a:pathLst>
              <a:path w="2019090" h="715406">
                <a:moveTo>
                  <a:pt x="0" y="0"/>
                </a:moveTo>
                <a:lnTo>
                  <a:pt x="2019090" y="0"/>
                </a:lnTo>
                <a:lnTo>
                  <a:pt x="2019090" y="715407"/>
                </a:lnTo>
                <a:lnTo>
                  <a:pt x="0" y="715407"/>
                </a:lnTo>
                <a:lnTo>
                  <a:pt x="0" y="0"/>
                </a:lnTo>
                <a:close/>
              </a:path>
            </a:pathLst>
          </a:custGeom>
          <a:blipFill>
            <a:blip r:embed="rId7"/>
            <a:stretch>
              <a:fillRect b="-22691"/>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1986</Words>
  <Application>Microsoft Office PowerPoint</Application>
  <PresentationFormat>Personalizar</PresentationFormat>
  <Paragraphs>155</Paragraphs>
  <Slides>28</Slides>
  <Notes>0</Notes>
  <HiddenSlides>0</HiddenSlides>
  <MMClips>0</MMClips>
  <ScaleCrop>false</ScaleCrop>
  <HeadingPairs>
    <vt:vector size="6" baseType="variant">
      <vt:variant>
        <vt:lpstr>Fontes usadas</vt:lpstr>
      </vt:variant>
      <vt:variant>
        <vt:i4>13</vt:i4>
      </vt:variant>
      <vt:variant>
        <vt:lpstr>Tema</vt:lpstr>
      </vt:variant>
      <vt:variant>
        <vt:i4>1</vt:i4>
      </vt:variant>
      <vt:variant>
        <vt:lpstr>Títulos de slides</vt:lpstr>
      </vt:variant>
      <vt:variant>
        <vt:i4>28</vt:i4>
      </vt:variant>
    </vt:vector>
  </HeadingPairs>
  <TitlesOfParts>
    <vt:vector size="42" baseType="lpstr">
      <vt:lpstr>Inter</vt:lpstr>
      <vt:lpstr>Calibri</vt:lpstr>
      <vt:lpstr>Arial</vt:lpstr>
      <vt:lpstr>Montserrat Heavy</vt:lpstr>
      <vt:lpstr>Poppins Medium</vt:lpstr>
      <vt:lpstr>Arial Nova Bold</vt:lpstr>
      <vt:lpstr>All Round Gothic 1 Medium</vt:lpstr>
      <vt:lpstr>Poppins</vt:lpstr>
      <vt:lpstr>All Round Gothic 2 Light</vt:lpstr>
      <vt:lpstr>Montserrat Bold</vt:lpstr>
      <vt:lpstr>Poppins Light</vt:lpstr>
      <vt:lpstr>Poppins Bold</vt:lpstr>
      <vt:lpstr>Montserrat Medium</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Academia Aleris 2026</dc:title>
  <cp:lastModifiedBy>Julia  Signor</cp:lastModifiedBy>
  <cp:revision>3</cp:revision>
  <dcterms:created xsi:type="dcterms:W3CDTF">2006-08-16T00:00:00Z</dcterms:created>
  <dcterms:modified xsi:type="dcterms:W3CDTF">2026-03-18T13:15:39Z</dcterms:modified>
  <dc:identifier>DAHCI0bEj9s</dc:identifier>
</cp:coreProperties>
</file>